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0" r:id="rId2"/>
    <p:sldId id="262" r:id="rId3"/>
    <p:sldId id="263" r:id="rId4"/>
    <p:sldId id="267" r:id="rId5"/>
    <p:sldId id="270" r:id="rId6"/>
    <p:sldId id="271" r:id="rId7"/>
    <p:sldId id="268" r:id="rId8"/>
    <p:sldId id="269" r:id="rId9"/>
    <p:sldId id="272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0410"/>
            <a:ext cx="12192000" cy="3415024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2166551" y="923367"/>
            <a:ext cx="1639330" cy="3080222"/>
          </a:xfrm>
          <a:custGeom>
            <a:avLst/>
            <a:gdLst>
              <a:gd name="connsiteX0" fmla="*/ 0 w 1639330"/>
              <a:gd name="connsiteY0" fmla="*/ 0 h 3080222"/>
              <a:gd name="connsiteX1" fmla="*/ 157778 w 1639330"/>
              <a:gd name="connsiteY1" fmla="*/ 0 h 3080222"/>
              <a:gd name="connsiteX2" fmla="*/ 1639330 w 1639330"/>
              <a:gd name="connsiteY2" fmla="*/ 220146 h 3080222"/>
              <a:gd name="connsiteX3" fmla="*/ 1639330 w 1639330"/>
              <a:gd name="connsiteY3" fmla="*/ 3080222 h 3080222"/>
              <a:gd name="connsiteX4" fmla="*/ 0 w 1639330"/>
              <a:gd name="connsiteY4" fmla="*/ 3035203 h 3080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9330" h="3080222">
                <a:moveTo>
                  <a:pt x="0" y="0"/>
                </a:moveTo>
                <a:lnTo>
                  <a:pt x="157778" y="0"/>
                </a:lnTo>
                <a:lnTo>
                  <a:pt x="1639330" y="220146"/>
                </a:lnTo>
                <a:lnTo>
                  <a:pt x="1639330" y="3080222"/>
                </a:lnTo>
                <a:lnTo>
                  <a:pt x="0" y="30352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3C85D30-5662-4059-9254-835C42DAC22A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E2BD65-140D-42F5-B002-2F5DD63D6745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ADECD71-0B34-4AC1-B5B5-14DAC525E7AF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FF67841-85ED-4314-8393-618A675114E1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61AF8B5-D34D-4E66-B9B5-139B5D3CD0FF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83348-F40A-4BD3-A94B-F2B392E1CEFE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AA8A36B-3BBE-4E11-9F6E-8D12F9D5D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00618" y="62001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279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738256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A247F2B-11C0-449F-A25C-D824503BD347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6952CC8-7AC0-4157-85BE-836BAF286E46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4407E77-DBD4-46A9-8744-69B7E5458DCE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E4C3996-B144-44F1-9AF4-7F0C84FA55A3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BDC301F-165C-476F-BA1C-3FB771C17A2A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2B30282-2922-4AD4-A04B-229DE505350C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3F8210-9A8B-4585-AF0A-01214F406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811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09600" y="1451614"/>
            <a:ext cx="10972800" cy="3325695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2930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7" name="Rectangle 6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DFE284-9DD6-4208-9A64-BDE7429DF7E3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3981E90-6B6E-43E0-95BA-EE8514CC63E3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9C7E5C1-0E39-4443-8795-2B6ADECFD0E1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C1EBA7A-9636-408B-88B2-FC751D10BE08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20992F1-18C4-4C6B-85F5-BAA2784A1F4D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17EEDA-F658-46BD-A029-8954FE3C51AD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B9D0AC7-0454-4873-A966-F1BAF320B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035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1835151"/>
            <a:ext cx="6096000" cy="3187698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63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14613" y="1318188"/>
            <a:ext cx="4221623" cy="4221623"/>
          </a:xfrm>
          <a:prstGeom prst="ellipse">
            <a:avLst/>
          </a:prstGeo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3B3622-BD81-4A84-8A1B-8595E96AE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817E76B-C3AF-4339-B7EE-5C5AAF394521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9FDE8FF-69AB-4D05-8113-84A3500B925F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63DAB24-E568-4830-8920-9B67A5ADC5A8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FA5BC56-CE7F-464E-9B3B-496111C8276C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9B76B2E-754E-4845-9898-5C3315E21A95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3B31B87-BBE3-4252-AC8A-2BC01C7C2223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6394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930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C5E25C8-DE33-40D6-987A-EC7B87DB7327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41454DD-1ADF-4887-93DC-3F8D4D08A19F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D62A60B-DADD-48E5-80B4-DAE099702ADC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50F0241-E145-44D1-9A6B-1358A5AF2E52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11C5596-8397-414A-AFC0-85F28ABC0F13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7F2FF3E1-0503-4CE4-8777-A604EF63A530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893D4B9F-43B8-4DA5-9258-3822B8CEF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949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930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3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711700" y="1446213"/>
            <a:ext cx="2752725" cy="541178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9BC128B-1872-4198-AD89-ADBB3F3320D1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59C6778-FC71-4474-B48C-65BE1A15BE8B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39583BF-3C3F-48EC-8E91-257F81CAEB35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6CB7390-A9AE-49BA-9879-5AEC6E487F47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FC6959B-38BE-4F20-95D1-A8488E410FE7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A9061620-CA42-4EA8-8939-4231BB94F15A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66CD581-5A51-4ED5-AE27-D997E0215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732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942877" y="1884784"/>
            <a:ext cx="2271312" cy="4958929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930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769847" y="1899071"/>
            <a:ext cx="2271312" cy="4958929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90B6B9-E33A-4953-B34A-20BE24D21B49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8F9F75A-83E4-4B39-9F4A-234AD45CFEE7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9B30BEB-52DD-4A84-93D4-419899A40F52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20B01A9-6C79-47B1-B677-967B2C96E932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83129EC-6CB1-441E-AC5B-7F409EF81219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846F8381-A3CF-4086-8AB8-17B33AB7D151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2566B745-EFB6-43AC-A20D-CAEABC553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8550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01138" y="1616991"/>
            <a:ext cx="2143676" cy="209934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4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3616474" y="1616991"/>
            <a:ext cx="2143676" cy="209934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5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431811" y="1616991"/>
            <a:ext cx="2143676" cy="209934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9247148" y="1616991"/>
            <a:ext cx="2143676" cy="209934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930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11CE855-4D14-4432-8967-B4CB81F49E2C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42B8ACD-9ADF-4F9B-A327-AC08A9975ADD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0AB73D2-661B-44E9-84F2-D3C0D79889CE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70B646B-E571-4256-9010-042FC125ECBC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472B605-3AAA-406D-B35F-D9903A6A5143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C787B04-8C71-44FD-BE73-C688C844C7D1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FFDDBADD-FC82-4EE4-89EE-B1F6F02DE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620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930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ED1EC5C-685B-4115-8C24-A1337D0A5471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7364D36-1B51-40C9-B78F-FE19AAAA0FA4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EF8DCF-F21D-414A-AD0E-ACB8AC856EF8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E6A7C38-523B-45AD-ABE0-4A6AFED92E4B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B220B86-3381-4744-9340-EDD4FDC7277C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6893204-AF0F-44D4-B5CC-83ED7621DC5C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335FFA8-C897-40B8-AB40-94CEBDF9C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  <p:sp>
        <p:nvSpPr>
          <p:cNvPr id="16" name="Freeform 119">
            <a:extLst>
              <a:ext uri="{FF2B5EF4-FFF2-40B4-BE49-F238E27FC236}">
                <a16:creationId xmlns:a16="http://schemas.microsoft.com/office/drawing/2014/main" id="{E6C3FB6C-BB1C-45B7-98BA-7E715F6D59A9}"/>
              </a:ext>
            </a:extLst>
          </p:cNvPr>
          <p:cNvSpPr/>
          <p:nvPr/>
        </p:nvSpPr>
        <p:spPr>
          <a:xfrm>
            <a:off x="2076780" y="4640967"/>
            <a:ext cx="1260993" cy="2226292"/>
          </a:xfrm>
          <a:custGeom>
            <a:avLst/>
            <a:gdLst>
              <a:gd name="connsiteX0" fmla="*/ 539617 w 1260993"/>
              <a:gd name="connsiteY0" fmla="*/ 0 h 2226292"/>
              <a:gd name="connsiteX1" fmla="*/ 633049 w 1260993"/>
              <a:gd name="connsiteY1" fmla="*/ 37008 h 2226292"/>
              <a:gd name="connsiteX2" fmla="*/ 629235 w 1260993"/>
              <a:gd name="connsiteY2" fmla="*/ 222998 h 2226292"/>
              <a:gd name="connsiteX3" fmla="*/ 494093 w 1260993"/>
              <a:gd name="connsiteY3" fmla="*/ 354306 h 2226292"/>
              <a:gd name="connsiteX4" fmla="*/ 442369 w 1260993"/>
              <a:gd name="connsiteY4" fmla="*/ 404562 h 2226292"/>
              <a:gd name="connsiteX5" fmla="*/ 1087506 w 1260993"/>
              <a:gd name="connsiteY5" fmla="*/ 404562 h 2226292"/>
              <a:gd name="connsiteX6" fmla="*/ 1108465 w 1260993"/>
              <a:gd name="connsiteY6" fmla="*/ 408794 h 2226292"/>
              <a:gd name="connsiteX7" fmla="*/ 1129409 w 1260993"/>
              <a:gd name="connsiteY7" fmla="*/ 404565 h 2226292"/>
              <a:gd name="connsiteX8" fmla="*/ 1260993 w 1260993"/>
              <a:gd name="connsiteY8" fmla="*/ 536149 h 2226292"/>
              <a:gd name="connsiteX9" fmla="*/ 1260992 w 1260993"/>
              <a:gd name="connsiteY9" fmla="*/ 2225978 h 2226292"/>
              <a:gd name="connsiteX10" fmla="*/ 1260929 w 1260993"/>
              <a:gd name="connsiteY10" fmla="*/ 2226292 h 2226292"/>
              <a:gd name="connsiteX11" fmla="*/ 997889 w 1260993"/>
              <a:gd name="connsiteY11" fmla="*/ 2226292 h 2226292"/>
              <a:gd name="connsiteX12" fmla="*/ 997825 w 1260993"/>
              <a:gd name="connsiteY12" fmla="*/ 2225977 h 2226292"/>
              <a:gd name="connsiteX13" fmla="*/ 997825 w 1260993"/>
              <a:gd name="connsiteY13" fmla="*/ 667730 h 2226292"/>
              <a:gd name="connsiteX14" fmla="*/ 441391 w 1260993"/>
              <a:gd name="connsiteY14" fmla="*/ 667730 h 2226292"/>
              <a:gd name="connsiteX15" fmla="*/ 518389 w 1260993"/>
              <a:gd name="connsiteY15" fmla="*/ 745302 h 2226292"/>
              <a:gd name="connsiteX16" fmla="*/ 621608 w 1260993"/>
              <a:gd name="connsiteY16" fmla="*/ 849292 h 2226292"/>
              <a:gd name="connsiteX17" fmla="*/ 617794 w 1260993"/>
              <a:gd name="connsiteY17" fmla="*/ 1035282 h 2226292"/>
              <a:gd name="connsiteX18" fmla="*/ 434744 w 1260993"/>
              <a:gd name="connsiteY18" fmla="*/ 1031486 h 2226292"/>
              <a:gd name="connsiteX19" fmla="*/ 38135 w 1260993"/>
              <a:gd name="connsiteY19" fmla="*/ 629140 h 2226292"/>
              <a:gd name="connsiteX20" fmla="*/ 0 w 1260993"/>
              <a:gd name="connsiteY20" fmla="*/ 526655 h 2226292"/>
              <a:gd name="connsiteX21" fmla="*/ 38135 w 1260993"/>
              <a:gd name="connsiteY21" fmla="*/ 431763 h 2226292"/>
              <a:gd name="connsiteX22" fmla="*/ 446185 w 1260993"/>
              <a:gd name="connsiteY22" fmla="*/ 37008 h 2226292"/>
              <a:gd name="connsiteX23" fmla="*/ 539617 w 1260993"/>
              <a:gd name="connsiteY23" fmla="*/ 0 h 2226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60993" h="2226292">
                <a:moveTo>
                  <a:pt x="539617" y="0"/>
                </a:moveTo>
                <a:cubicBezTo>
                  <a:pt x="572985" y="0"/>
                  <a:pt x="606354" y="12336"/>
                  <a:pt x="633049" y="37008"/>
                </a:cubicBezTo>
                <a:cubicBezTo>
                  <a:pt x="682625" y="90148"/>
                  <a:pt x="678811" y="173654"/>
                  <a:pt x="629235" y="222998"/>
                </a:cubicBezTo>
                <a:cubicBezTo>
                  <a:pt x="629235" y="222998"/>
                  <a:pt x="629235" y="222998"/>
                  <a:pt x="494093" y="354306"/>
                </a:cubicBezTo>
                <a:lnTo>
                  <a:pt x="442369" y="404562"/>
                </a:lnTo>
                <a:lnTo>
                  <a:pt x="1087506" y="404562"/>
                </a:lnTo>
                <a:lnTo>
                  <a:pt x="1108465" y="408794"/>
                </a:lnTo>
                <a:lnTo>
                  <a:pt x="1129409" y="404565"/>
                </a:lnTo>
                <a:cubicBezTo>
                  <a:pt x="1202081" y="404565"/>
                  <a:pt x="1260993" y="463477"/>
                  <a:pt x="1260993" y="536149"/>
                </a:cubicBezTo>
                <a:cubicBezTo>
                  <a:pt x="1260993" y="1099425"/>
                  <a:pt x="1260992" y="1662702"/>
                  <a:pt x="1260992" y="2225978"/>
                </a:cubicBezTo>
                <a:lnTo>
                  <a:pt x="1260929" y="2226292"/>
                </a:lnTo>
                <a:lnTo>
                  <a:pt x="997889" y="2226292"/>
                </a:lnTo>
                <a:lnTo>
                  <a:pt x="997825" y="2225977"/>
                </a:lnTo>
                <a:lnTo>
                  <a:pt x="997825" y="667730"/>
                </a:lnTo>
                <a:lnTo>
                  <a:pt x="441391" y="667730"/>
                </a:lnTo>
                <a:lnTo>
                  <a:pt x="518389" y="745302"/>
                </a:lnTo>
                <a:cubicBezTo>
                  <a:pt x="548316" y="775453"/>
                  <a:pt x="582519" y="809911"/>
                  <a:pt x="621608" y="849292"/>
                </a:cubicBezTo>
                <a:cubicBezTo>
                  <a:pt x="671184" y="902432"/>
                  <a:pt x="671184" y="985938"/>
                  <a:pt x="617794" y="1035282"/>
                </a:cubicBezTo>
                <a:cubicBezTo>
                  <a:pt x="564405" y="1084626"/>
                  <a:pt x="484320" y="1084626"/>
                  <a:pt x="434744" y="1031486"/>
                </a:cubicBezTo>
                <a:cubicBezTo>
                  <a:pt x="434744" y="1031486"/>
                  <a:pt x="434744" y="1031486"/>
                  <a:pt x="38135" y="629140"/>
                </a:cubicBezTo>
                <a:cubicBezTo>
                  <a:pt x="11440" y="598774"/>
                  <a:pt x="0" y="564613"/>
                  <a:pt x="0" y="526655"/>
                </a:cubicBezTo>
                <a:cubicBezTo>
                  <a:pt x="0" y="492494"/>
                  <a:pt x="11440" y="458333"/>
                  <a:pt x="38135" y="431763"/>
                </a:cubicBezTo>
                <a:cubicBezTo>
                  <a:pt x="38135" y="431763"/>
                  <a:pt x="38135" y="431763"/>
                  <a:pt x="446185" y="37008"/>
                </a:cubicBezTo>
                <a:cubicBezTo>
                  <a:pt x="472880" y="12336"/>
                  <a:pt x="506248" y="0"/>
                  <a:pt x="539617" y="0"/>
                </a:cubicBezTo>
                <a:close/>
              </a:path>
            </a:pathLst>
          </a:custGeom>
          <a:gradFill>
            <a:gsLst>
              <a:gs pos="0">
                <a:srgbClr val="0B2D50"/>
              </a:gs>
              <a:gs pos="100000">
                <a:srgbClr val="0B2D50">
                  <a:lumMod val="75000"/>
                </a:srgbClr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7" name="Group 68">
            <a:extLst>
              <a:ext uri="{FF2B5EF4-FFF2-40B4-BE49-F238E27FC236}">
                <a16:creationId xmlns:a16="http://schemas.microsoft.com/office/drawing/2014/main" id="{15C56C89-E33D-4A6C-8F0D-CC0088E2F12D}"/>
              </a:ext>
            </a:extLst>
          </p:cNvPr>
          <p:cNvGrpSpPr/>
          <p:nvPr/>
        </p:nvGrpSpPr>
        <p:grpSpPr>
          <a:xfrm>
            <a:off x="3000110" y="2425669"/>
            <a:ext cx="1226114" cy="4446899"/>
            <a:chOff x="4741389" y="2411101"/>
            <a:chExt cx="1226114" cy="4446899"/>
          </a:xfrm>
          <a:gradFill>
            <a:gsLst>
              <a:gs pos="0">
                <a:srgbClr val="AB1F03"/>
              </a:gs>
              <a:gs pos="100000">
                <a:srgbClr val="AB1F03">
                  <a:lumMod val="75000"/>
                </a:srgbClr>
              </a:gs>
            </a:gsLst>
            <a:lin ang="5400000" scaled="1"/>
          </a:gradFill>
        </p:grpSpPr>
        <p:sp>
          <p:nvSpPr>
            <p:cNvPr id="18" name="Freeform 60">
              <a:extLst>
                <a:ext uri="{FF2B5EF4-FFF2-40B4-BE49-F238E27FC236}">
                  <a16:creationId xmlns:a16="http://schemas.microsoft.com/office/drawing/2014/main" id="{4E9F7F10-FFAB-4132-A6BA-DADE677190E0}"/>
                </a:ext>
              </a:extLst>
            </p:cNvPr>
            <p:cNvSpPr/>
            <p:nvPr/>
          </p:nvSpPr>
          <p:spPr>
            <a:xfrm>
              <a:off x="5704335" y="2817628"/>
              <a:ext cx="263168" cy="4040372"/>
            </a:xfrm>
            <a:custGeom>
              <a:avLst/>
              <a:gdLst>
                <a:gd name="connsiteX0" fmla="*/ 131584 w 263168"/>
                <a:gd name="connsiteY0" fmla="*/ 0 h 4040372"/>
                <a:gd name="connsiteX1" fmla="*/ 263168 w 263168"/>
                <a:gd name="connsiteY1" fmla="*/ 131584 h 4040372"/>
                <a:gd name="connsiteX2" fmla="*/ 263167 w 263168"/>
                <a:gd name="connsiteY2" fmla="*/ 4040372 h 4040372"/>
                <a:gd name="connsiteX3" fmla="*/ 0 w 263168"/>
                <a:gd name="connsiteY3" fmla="*/ 4040372 h 4040372"/>
                <a:gd name="connsiteX4" fmla="*/ 0 w 263168"/>
                <a:gd name="connsiteY4" fmla="*/ 131584 h 4040372"/>
                <a:gd name="connsiteX5" fmla="*/ 131584 w 263168"/>
                <a:gd name="connsiteY5" fmla="*/ 0 h 404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3168" h="4040372">
                  <a:moveTo>
                    <a:pt x="131584" y="0"/>
                  </a:moveTo>
                  <a:cubicBezTo>
                    <a:pt x="204256" y="0"/>
                    <a:pt x="263168" y="58912"/>
                    <a:pt x="263168" y="131584"/>
                  </a:cubicBezTo>
                  <a:lnTo>
                    <a:pt x="263167" y="4040372"/>
                  </a:lnTo>
                  <a:lnTo>
                    <a:pt x="0" y="4040372"/>
                  </a:lnTo>
                  <a:lnTo>
                    <a:pt x="0" y="131584"/>
                  </a:lnTo>
                  <a:cubicBezTo>
                    <a:pt x="0" y="58912"/>
                    <a:pt x="58912" y="0"/>
                    <a:pt x="131584" y="0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" name="Freeform 42">
              <a:extLst>
                <a:ext uri="{FF2B5EF4-FFF2-40B4-BE49-F238E27FC236}">
                  <a16:creationId xmlns:a16="http://schemas.microsoft.com/office/drawing/2014/main" id="{8B618A38-878F-442A-860E-9464CEB3AE8B}"/>
                </a:ext>
              </a:extLst>
            </p:cNvPr>
            <p:cNvSpPr/>
            <p:nvPr/>
          </p:nvSpPr>
          <p:spPr>
            <a:xfrm rot="5400000" flipH="1">
              <a:off x="4815020" y="2337470"/>
              <a:ext cx="1071828" cy="1219090"/>
            </a:xfrm>
            <a:custGeom>
              <a:avLst/>
              <a:gdLst>
                <a:gd name="connsiteX0" fmla="*/ 1071828 w 1071828"/>
                <a:gd name="connsiteY0" fmla="*/ 679473 h 1219090"/>
                <a:gd name="connsiteX1" fmla="*/ 1034820 w 1071828"/>
                <a:gd name="connsiteY1" fmla="*/ 586041 h 1219090"/>
                <a:gd name="connsiteX2" fmla="*/ 848830 w 1071828"/>
                <a:gd name="connsiteY2" fmla="*/ 589855 h 1219090"/>
                <a:gd name="connsiteX3" fmla="*/ 717522 w 1071828"/>
                <a:gd name="connsiteY3" fmla="*/ 724997 h 1219090"/>
                <a:gd name="connsiteX4" fmla="*/ 667266 w 1071828"/>
                <a:gd name="connsiteY4" fmla="*/ 776721 h 1219090"/>
                <a:gd name="connsiteX5" fmla="*/ 667266 w 1071828"/>
                <a:gd name="connsiteY5" fmla="*/ 131584 h 1219090"/>
                <a:gd name="connsiteX6" fmla="*/ 535682 w 1071828"/>
                <a:gd name="connsiteY6" fmla="*/ 0 h 1219090"/>
                <a:gd name="connsiteX7" fmla="*/ 404098 w 1071828"/>
                <a:gd name="connsiteY7" fmla="*/ 131584 h 1219090"/>
                <a:gd name="connsiteX8" fmla="*/ 404098 w 1071828"/>
                <a:gd name="connsiteY8" fmla="*/ 777699 h 1219090"/>
                <a:gd name="connsiteX9" fmla="*/ 326526 w 1071828"/>
                <a:gd name="connsiteY9" fmla="*/ 700701 h 1219090"/>
                <a:gd name="connsiteX10" fmla="*/ 222536 w 1071828"/>
                <a:gd name="connsiteY10" fmla="*/ 597482 h 1219090"/>
                <a:gd name="connsiteX11" fmla="*/ 36546 w 1071828"/>
                <a:gd name="connsiteY11" fmla="*/ 601296 h 1219090"/>
                <a:gd name="connsiteX12" fmla="*/ 40342 w 1071828"/>
                <a:gd name="connsiteY12" fmla="*/ 784346 h 1219090"/>
                <a:gd name="connsiteX13" fmla="*/ 442688 w 1071828"/>
                <a:gd name="connsiteY13" fmla="*/ 1180955 h 1219090"/>
                <a:gd name="connsiteX14" fmla="*/ 545173 w 1071828"/>
                <a:gd name="connsiteY14" fmla="*/ 1219090 h 1219090"/>
                <a:gd name="connsiteX15" fmla="*/ 640065 w 1071828"/>
                <a:gd name="connsiteY15" fmla="*/ 1180955 h 1219090"/>
                <a:gd name="connsiteX16" fmla="*/ 1034820 w 1071828"/>
                <a:gd name="connsiteY16" fmla="*/ 772905 h 1219090"/>
                <a:gd name="connsiteX17" fmla="*/ 1071828 w 1071828"/>
                <a:gd name="connsiteY17" fmla="*/ 679473 h 121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828" h="1219090">
                  <a:moveTo>
                    <a:pt x="1071828" y="679473"/>
                  </a:moveTo>
                  <a:cubicBezTo>
                    <a:pt x="1071828" y="646105"/>
                    <a:pt x="1059492" y="612736"/>
                    <a:pt x="1034820" y="586041"/>
                  </a:cubicBezTo>
                  <a:cubicBezTo>
                    <a:pt x="981680" y="536465"/>
                    <a:pt x="898174" y="540279"/>
                    <a:pt x="848830" y="589855"/>
                  </a:cubicBezTo>
                  <a:cubicBezTo>
                    <a:pt x="848830" y="589855"/>
                    <a:pt x="848830" y="589855"/>
                    <a:pt x="717522" y="724997"/>
                  </a:cubicBezTo>
                  <a:lnTo>
                    <a:pt x="667266" y="776721"/>
                  </a:lnTo>
                  <a:lnTo>
                    <a:pt x="667266" y="131584"/>
                  </a:lnTo>
                  <a:cubicBezTo>
                    <a:pt x="667266" y="58912"/>
                    <a:pt x="608354" y="0"/>
                    <a:pt x="535682" y="0"/>
                  </a:cubicBezTo>
                  <a:cubicBezTo>
                    <a:pt x="463010" y="0"/>
                    <a:pt x="404098" y="58912"/>
                    <a:pt x="404098" y="131584"/>
                  </a:cubicBezTo>
                  <a:lnTo>
                    <a:pt x="404098" y="777699"/>
                  </a:lnTo>
                  <a:lnTo>
                    <a:pt x="326526" y="700701"/>
                  </a:lnTo>
                  <a:cubicBezTo>
                    <a:pt x="296375" y="670774"/>
                    <a:pt x="261917" y="636571"/>
                    <a:pt x="222536" y="597482"/>
                  </a:cubicBezTo>
                  <a:cubicBezTo>
                    <a:pt x="169396" y="547906"/>
                    <a:pt x="85890" y="547906"/>
                    <a:pt x="36546" y="601296"/>
                  </a:cubicBezTo>
                  <a:cubicBezTo>
                    <a:pt x="-12798" y="654685"/>
                    <a:pt x="-12798" y="734770"/>
                    <a:pt x="40342" y="784346"/>
                  </a:cubicBezTo>
                  <a:cubicBezTo>
                    <a:pt x="40342" y="784346"/>
                    <a:pt x="40342" y="784346"/>
                    <a:pt x="442688" y="1180955"/>
                  </a:cubicBezTo>
                  <a:cubicBezTo>
                    <a:pt x="473054" y="1207650"/>
                    <a:pt x="507215" y="1219090"/>
                    <a:pt x="545173" y="1219090"/>
                  </a:cubicBezTo>
                  <a:cubicBezTo>
                    <a:pt x="579334" y="1219090"/>
                    <a:pt x="613495" y="1207650"/>
                    <a:pt x="640065" y="1180955"/>
                  </a:cubicBezTo>
                  <a:cubicBezTo>
                    <a:pt x="640065" y="1180955"/>
                    <a:pt x="640065" y="1180955"/>
                    <a:pt x="1034820" y="772905"/>
                  </a:cubicBezTo>
                  <a:cubicBezTo>
                    <a:pt x="1059492" y="746210"/>
                    <a:pt x="1071828" y="712842"/>
                    <a:pt x="1071828" y="679473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20" name="Group 69">
            <a:extLst>
              <a:ext uri="{FF2B5EF4-FFF2-40B4-BE49-F238E27FC236}">
                <a16:creationId xmlns:a16="http://schemas.microsoft.com/office/drawing/2014/main" id="{9469A940-027A-4499-9AB1-369C9C6DD859}"/>
              </a:ext>
            </a:extLst>
          </p:cNvPr>
          <p:cNvGrpSpPr/>
          <p:nvPr/>
        </p:nvGrpSpPr>
        <p:grpSpPr>
          <a:xfrm>
            <a:off x="3882970" y="1474927"/>
            <a:ext cx="1231705" cy="5392332"/>
            <a:chOff x="5184321" y="1505042"/>
            <a:chExt cx="1231705" cy="5392332"/>
          </a:xfrm>
          <a:gradFill>
            <a:gsLst>
              <a:gs pos="0">
                <a:srgbClr val="C69F5A"/>
              </a:gs>
              <a:gs pos="100000">
                <a:srgbClr val="C69F5A">
                  <a:lumMod val="75000"/>
                </a:srgbClr>
              </a:gs>
            </a:gsLst>
            <a:lin ang="5400000" scaled="1"/>
          </a:gradFill>
        </p:grpSpPr>
        <p:sp>
          <p:nvSpPr>
            <p:cNvPr id="21" name="Freeform 61">
              <a:extLst>
                <a:ext uri="{FF2B5EF4-FFF2-40B4-BE49-F238E27FC236}">
                  <a16:creationId xmlns:a16="http://schemas.microsoft.com/office/drawing/2014/main" id="{C802DE7A-A866-421F-B57E-DE3CE8725421}"/>
                </a:ext>
              </a:extLst>
            </p:cNvPr>
            <p:cNvSpPr/>
            <p:nvPr/>
          </p:nvSpPr>
          <p:spPr>
            <a:xfrm>
              <a:off x="6159880" y="1926822"/>
              <a:ext cx="256146" cy="4970552"/>
            </a:xfrm>
            <a:custGeom>
              <a:avLst/>
              <a:gdLst>
                <a:gd name="connsiteX0" fmla="*/ 131584 w 263168"/>
                <a:gd name="connsiteY0" fmla="*/ 0 h 5440860"/>
                <a:gd name="connsiteX1" fmla="*/ 263168 w 263168"/>
                <a:gd name="connsiteY1" fmla="*/ 131584 h 5440860"/>
                <a:gd name="connsiteX2" fmla="*/ 263167 w 263168"/>
                <a:gd name="connsiteY2" fmla="*/ 5440546 h 5440860"/>
                <a:gd name="connsiteX3" fmla="*/ 263104 w 263168"/>
                <a:gd name="connsiteY3" fmla="*/ 5440860 h 5440860"/>
                <a:gd name="connsiteX4" fmla="*/ 64 w 263168"/>
                <a:gd name="connsiteY4" fmla="*/ 5440860 h 5440860"/>
                <a:gd name="connsiteX5" fmla="*/ 0 w 263168"/>
                <a:gd name="connsiteY5" fmla="*/ 5440545 h 5440860"/>
                <a:gd name="connsiteX6" fmla="*/ 0 w 263168"/>
                <a:gd name="connsiteY6" fmla="*/ 131584 h 5440860"/>
                <a:gd name="connsiteX7" fmla="*/ 131584 w 263168"/>
                <a:gd name="connsiteY7" fmla="*/ 0 h 544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168" h="5440860">
                  <a:moveTo>
                    <a:pt x="131584" y="0"/>
                  </a:moveTo>
                  <a:cubicBezTo>
                    <a:pt x="204256" y="0"/>
                    <a:pt x="263168" y="58912"/>
                    <a:pt x="263168" y="131584"/>
                  </a:cubicBezTo>
                  <a:cubicBezTo>
                    <a:pt x="263168" y="1901238"/>
                    <a:pt x="263167" y="3670892"/>
                    <a:pt x="263167" y="5440546"/>
                  </a:cubicBezTo>
                  <a:lnTo>
                    <a:pt x="263104" y="5440860"/>
                  </a:lnTo>
                  <a:lnTo>
                    <a:pt x="64" y="5440860"/>
                  </a:lnTo>
                  <a:lnTo>
                    <a:pt x="0" y="5440545"/>
                  </a:lnTo>
                  <a:lnTo>
                    <a:pt x="0" y="131584"/>
                  </a:lnTo>
                  <a:cubicBezTo>
                    <a:pt x="0" y="58912"/>
                    <a:pt x="58912" y="0"/>
                    <a:pt x="131584" y="0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6E7F9CE3-CE36-4130-A9DE-AFDECEFB72A2}"/>
                </a:ext>
              </a:extLst>
            </p:cNvPr>
            <p:cNvSpPr/>
            <p:nvPr/>
          </p:nvSpPr>
          <p:spPr>
            <a:xfrm rot="5400000" flipH="1">
              <a:off x="5257952" y="1431411"/>
              <a:ext cx="1071828" cy="1219090"/>
            </a:xfrm>
            <a:custGeom>
              <a:avLst/>
              <a:gdLst>
                <a:gd name="connsiteX0" fmla="*/ 1071828 w 1071828"/>
                <a:gd name="connsiteY0" fmla="*/ 679473 h 1219090"/>
                <a:gd name="connsiteX1" fmla="*/ 1034820 w 1071828"/>
                <a:gd name="connsiteY1" fmla="*/ 586041 h 1219090"/>
                <a:gd name="connsiteX2" fmla="*/ 848830 w 1071828"/>
                <a:gd name="connsiteY2" fmla="*/ 589855 h 1219090"/>
                <a:gd name="connsiteX3" fmla="*/ 717522 w 1071828"/>
                <a:gd name="connsiteY3" fmla="*/ 724997 h 1219090"/>
                <a:gd name="connsiteX4" fmla="*/ 667266 w 1071828"/>
                <a:gd name="connsiteY4" fmla="*/ 776721 h 1219090"/>
                <a:gd name="connsiteX5" fmla="*/ 667266 w 1071828"/>
                <a:gd name="connsiteY5" fmla="*/ 131584 h 1219090"/>
                <a:gd name="connsiteX6" fmla="*/ 535682 w 1071828"/>
                <a:gd name="connsiteY6" fmla="*/ 0 h 1219090"/>
                <a:gd name="connsiteX7" fmla="*/ 404098 w 1071828"/>
                <a:gd name="connsiteY7" fmla="*/ 131584 h 1219090"/>
                <a:gd name="connsiteX8" fmla="*/ 404098 w 1071828"/>
                <a:gd name="connsiteY8" fmla="*/ 777699 h 1219090"/>
                <a:gd name="connsiteX9" fmla="*/ 326526 w 1071828"/>
                <a:gd name="connsiteY9" fmla="*/ 700701 h 1219090"/>
                <a:gd name="connsiteX10" fmla="*/ 222536 w 1071828"/>
                <a:gd name="connsiteY10" fmla="*/ 597482 h 1219090"/>
                <a:gd name="connsiteX11" fmla="*/ 36546 w 1071828"/>
                <a:gd name="connsiteY11" fmla="*/ 601296 h 1219090"/>
                <a:gd name="connsiteX12" fmla="*/ 40342 w 1071828"/>
                <a:gd name="connsiteY12" fmla="*/ 784346 h 1219090"/>
                <a:gd name="connsiteX13" fmla="*/ 442688 w 1071828"/>
                <a:gd name="connsiteY13" fmla="*/ 1180955 h 1219090"/>
                <a:gd name="connsiteX14" fmla="*/ 545173 w 1071828"/>
                <a:gd name="connsiteY14" fmla="*/ 1219090 h 1219090"/>
                <a:gd name="connsiteX15" fmla="*/ 640065 w 1071828"/>
                <a:gd name="connsiteY15" fmla="*/ 1180955 h 1219090"/>
                <a:gd name="connsiteX16" fmla="*/ 1034820 w 1071828"/>
                <a:gd name="connsiteY16" fmla="*/ 772905 h 1219090"/>
                <a:gd name="connsiteX17" fmla="*/ 1071828 w 1071828"/>
                <a:gd name="connsiteY17" fmla="*/ 679473 h 121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828" h="1219090">
                  <a:moveTo>
                    <a:pt x="1071828" y="679473"/>
                  </a:moveTo>
                  <a:cubicBezTo>
                    <a:pt x="1071828" y="646105"/>
                    <a:pt x="1059492" y="612736"/>
                    <a:pt x="1034820" y="586041"/>
                  </a:cubicBezTo>
                  <a:cubicBezTo>
                    <a:pt x="981680" y="536465"/>
                    <a:pt x="898174" y="540279"/>
                    <a:pt x="848830" y="589855"/>
                  </a:cubicBezTo>
                  <a:cubicBezTo>
                    <a:pt x="848830" y="589855"/>
                    <a:pt x="848830" y="589855"/>
                    <a:pt x="717522" y="724997"/>
                  </a:cubicBezTo>
                  <a:lnTo>
                    <a:pt x="667266" y="776721"/>
                  </a:lnTo>
                  <a:lnTo>
                    <a:pt x="667266" y="131584"/>
                  </a:lnTo>
                  <a:cubicBezTo>
                    <a:pt x="667266" y="58912"/>
                    <a:pt x="608354" y="0"/>
                    <a:pt x="535682" y="0"/>
                  </a:cubicBezTo>
                  <a:cubicBezTo>
                    <a:pt x="463010" y="0"/>
                    <a:pt x="404098" y="58912"/>
                    <a:pt x="404098" y="131584"/>
                  </a:cubicBezTo>
                  <a:lnTo>
                    <a:pt x="404098" y="777699"/>
                  </a:lnTo>
                  <a:lnTo>
                    <a:pt x="326526" y="700701"/>
                  </a:lnTo>
                  <a:cubicBezTo>
                    <a:pt x="296375" y="670774"/>
                    <a:pt x="261917" y="636571"/>
                    <a:pt x="222536" y="597482"/>
                  </a:cubicBezTo>
                  <a:cubicBezTo>
                    <a:pt x="169396" y="547906"/>
                    <a:pt x="85890" y="547906"/>
                    <a:pt x="36546" y="601296"/>
                  </a:cubicBezTo>
                  <a:cubicBezTo>
                    <a:pt x="-12798" y="654685"/>
                    <a:pt x="-12798" y="734770"/>
                    <a:pt x="40342" y="784346"/>
                  </a:cubicBezTo>
                  <a:cubicBezTo>
                    <a:pt x="40342" y="784346"/>
                    <a:pt x="40342" y="784346"/>
                    <a:pt x="442688" y="1180955"/>
                  </a:cubicBezTo>
                  <a:cubicBezTo>
                    <a:pt x="473054" y="1207650"/>
                    <a:pt x="507215" y="1219090"/>
                    <a:pt x="545173" y="1219090"/>
                  </a:cubicBezTo>
                  <a:cubicBezTo>
                    <a:pt x="579334" y="1219090"/>
                    <a:pt x="613495" y="1207650"/>
                    <a:pt x="640065" y="1180955"/>
                  </a:cubicBezTo>
                  <a:cubicBezTo>
                    <a:pt x="640065" y="1180955"/>
                    <a:pt x="640065" y="1180955"/>
                    <a:pt x="1034820" y="772905"/>
                  </a:cubicBezTo>
                  <a:cubicBezTo>
                    <a:pt x="1059492" y="746210"/>
                    <a:pt x="1071828" y="712842"/>
                    <a:pt x="1071828" y="679473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23" name="Group 70">
            <a:extLst>
              <a:ext uri="{FF2B5EF4-FFF2-40B4-BE49-F238E27FC236}">
                <a16:creationId xmlns:a16="http://schemas.microsoft.com/office/drawing/2014/main" id="{1F8ACFD7-935B-4022-8C39-7900468B6A17}"/>
              </a:ext>
            </a:extLst>
          </p:cNvPr>
          <p:cNvGrpSpPr/>
          <p:nvPr/>
        </p:nvGrpSpPr>
        <p:grpSpPr>
          <a:xfrm>
            <a:off x="5739101" y="1911764"/>
            <a:ext cx="1219090" cy="4955495"/>
            <a:chOff x="6608406" y="1926823"/>
            <a:chExt cx="1219090" cy="4955494"/>
          </a:xfrm>
          <a:gradFill>
            <a:gsLst>
              <a:gs pos="0">
                <a:srgbClr val="1864B0"/>
              </a:gs>
              <a:gs pos="100000">
                <a:srgbClr val="1864B0">
                  <a:lumMod val="75000"/>
                </a:srgbClr>
              </a:gs>
            </a:gsLst>
            <a:lin ang="5400000" scaled="1"/>
          </a:gradFill>
        </p:grpSpPr>
        <p:sp>
          <p:nvSpPr>
            <p:cNvPr id="30" name="Freeform 64">
              <a:extLst>
                <a:ext uri="{FF2B5EF4-FFF2-40B4-BE49-F238E27FC236}">
                  <a16:creationId xmlns:a16="http://schemas.microsoft.com/office/drawing/2014/main" id="{BEB93D7C-9785-418B-974B-B1AD98157144}"/>
                </a:ext>
              </a:extLst>
            </p:cNvPr>
            <p:cNvSpPr/>
            <p:nvPr/>
          </p:nvSpPr>
          <p:spPr>
            <a:xfrm flipH="1">
              <a:off x="6623308" y="2384206"/>
              <a:ext cx="248263" cy="4498111"/>
            </a:xfrm>
            <a:custGeom>
              <a:avLst/>
              <a:gdLst>
                <a:gd name="connsiteX0" fmla="*/ 131583 w 263166"/>
                <a:gd name="connsiteY0" fmla="*/ 0 h 4473795"/>
                <a:gd name="connsiteX1" fmla="*/ 0 w 263166"/>
                <a:gd name="connsiteY1" fmla="*/ 131583 h 4473795"/>
                <a:gd name="connsiteX2" fmla="*/ 0 w 263166"/>
                <a:gd name="connsiteY2" fmla="*/ 4473481 h 4473795"/>
                <a:gd name="connsiteX3" fmla="*/ 64 w 263166"/>
                <a:gd name="connsiteY3" fmla="*/ 4473795 h 4473795"/>
                <a:gd name="connsiteX4" fmla="*/ 263103 w 263166"/>
                <a:gd name="connsiteY4" fmla="*/ 4473795 h 4473795"/>
                <a:gd name="connsiteX5" fmla="*/ 263166 w 263166"/>
                <a:gd name="connsiteY5" fmla="*/ 4473481 h 4473795"/>
                <a:gd name="connsiteX6" fmla="*/ 263166 w 263166"/>
                <a:gd name="connsiteY6" fmla="*/ 131583 h 4473795"/>
                <a:gd name="connsiteX7" fmla="*/ 131583 w 263166"/>
                <a:gd name="connsiteY7" fmla="*/ 0 h 4473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166" h="4473795">
                  <a:moveTo>
                    <a:pt x="131583" y="0"/>
                  </a:moveTo>
                  <a:cubicBezTo>
                    <a:pt x="58912" y="0"/>
                    <a:pt x="0" y="58912"/>
                    <a:pt x="0" y="131583"/>
                  </a:cubicBezTo>
                  <a:lnTo>
                    <a:pt x="0" y="4473481"/>
                  </a:lnTo>
                  <a:lnTo>
                    <a:pt x="64" y="4473795"/>
                  </a:lnTo>
                  <a:lnTo>
                    <a:pt x="263103" y="4473795"/>
                  </a:lnTo>
                  <a:lnTo>
                    <a:pt x="263166" y="4473481"/>
                  </a:lnTo>
                  <a:lnTo>
                    <a:pt x="263166" y="131583"/>
                  </a:lnTo>
                  <a:cubicBezTo>
                    <a:pt x="263166" y="58912"/>
                    <a:pt x="204254" y="0"/>
                    <a:pt x="131583" y="0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" name="Freeform 44">
              <a:extLst>
                <a:ext uri="{FF2B5EF4-FFF2-40B4-BE49-F238E27FC236}">
                  <a16:creationId xmlns:a16="http://schemas.microsoft.com/office/drawing/2014/main" id="{54C434F4-C0D6-46FF-B76A-2F0A51134268}"/>
                </a:ext>
              </a:extLst>
            </p:cNvPr>
            <p:cNvSpPr/>
            <p:nvPr/>
          </p:nvSpPr>
          <p:spPr>
            <a:xfrm rot="16200000" flipH="1">
              <a:off x="6682037" y="1853192"/>
              <a:ext cx="1071828" cy="1219090"/>
            </a:xfrm>
            <a:custGeom>
              <a:avLst/>
              <a:gdLst>
                <a:gd name="connsiteX0" fmla="*/ 1071828 w 1071828"/>
                <a:gd name="connsiteY0" fmla="*/ 679473 h 1219090"/>
                <a:gd name="connsiteX1" fmla="*/ 1034820 w 1071828"/>
                <a:gd name="connsiteY1" fmla="*/ 586041 h 1219090"/>
                <a:gd name="connsiteX2" fmla="*/ 848830 w 1071828"/>
                <a:gd name="connsiteY2" fmla="*/ 589855 h 1219090"/>
                <a:gd name="connsiteX3" fmla="*/ 717522 w 1071828"/>
                <a:gd name="connsiteY3" fmla="*/ 724997 h 1219090"/>
                <a:gd name="connsiteX4" fmla="*/ 667266 w 1071828"/>
                <a:gd name="connsiteY4" fmla="*/ 776721 h 1219090"/>
                <a:gd name="connsiteX5" fmla="*/ 667266 w 1071828"/>
                <a:gd name="connsiteY5" fmla="*/ 131584 h 1219090"/>
                <a:gd name="connsiteX6" fmla="*/ 535682 w 1071828"/>
                <a:gd name="connsiteY6" fmla="*/ 0 h 1219090"/>
                <a:gd name="connsiteX7" fmla="*/ 404098 w 1071828"/>
                <a:gd name="connsiteY7" fmla="*/ 131584 h 1219090"/>
                <a:gd name="connsiteX8" fmla="*/ 404098 w 1071828"/>
                <a:gd name="connsiteY8" fmla="*/ 777699 h 1219090"/>
                <a:gd name="connsiteX9" fmla="*/ 326526 w 1071828"/>
                <a:gd name="connsiteY9" fmla="*/ 700701 h 1219090"/>
                <a:gd name="connsiteX10" fmla="*/ 222536 w 1071828"/>
                <a:gd name="connsiteY10" fmla="*/ 597482 h 1219090"/>
                <a:gd name="connsiteX11" fmla="*/ 36546 w 1071828"/>
                <a:gd name="connsiteY11" fmla="*/ 601296 h 1219090"/>
                <a:gd name="connsiteX12" fmla="*/ 40342 w 1071828"/>
                <a:gd name="connsiteY12" fmla="*/ 784346 h 1219090"/>
                <a:gd name="connsiteX13" fmla="*/ 442688 w 1071828"/>
                <a:gd name="connsiteY13" fmla="*/ 1180955 h 1219090"/>
                <a:gd name="connsiteX14" fmla="*/ 545173 w 1071828"/>
                <a:gd name="connsiteY14" fmla="*/ 1219090 h 1219090"/>
                <a:gd name="connsiteX15" fmla="*/ 640065 w 1071828"/>
                <a:gd name="connsiteY15" fmla="*/ 1180955 h 1219090"/>
                <a:gd name="connsiteX16" fmla="*/ 1034820 w 1071828"/>
                <a:gd name="connsiteY16" fmla="*/ 772905 h 1219090"/>
                <a:gd name="connsiteX17" fmla="*/ 1071828 w 1071828"/>
                <a:gd name="connsiteY17" fmla="*/ 679473 h 121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828" h="1219090">
                  <a:moveTo>
                    <a:pt x="1071828" y="679473"/>
                  </a:moveTo>
                  <a:cubicBezTo>
                    <a:pt x="1071828" y="646105"/>
                    <a:pt x="1059492" y="612736"/>
                    <a:pt x="1034820" y="586041"/>
                  </a:cubicBezTo>
                  <a:cubicBezTo>
                    <a:pt x="981680" y="536465"/>
                    <a:pt x="898174" y="540279"/>
                    <a:pt x="848830" y="589855"/>
                  </a:cubicBezTo>
                  <a:cubicBezTo>
                    <a:pt x="848830" y="589855"/>
                    <a:pt x="848830" y="589855"/>
                    <a:pt x="717522" y="724997"/>
                  </a:cubicBezTo>
                  <a:lnTo>
                    <a:pt x="667266" y="776721"/>
                  </a:lnTo>
                  <a:lnTo>
                    <a:pt x="667266" y="131584"/>
                  </a:lnTo>
                  <a:cubicBezTo>
                    <a:pt x="667266" y="58912"/>
                    <a:pt x="608354" y="0"/>
                    <a:pt x="535682" y="0"/>
                  </a:cubicBezTo>
                  <a:cubicBezTo>
                    <a:pt x="463010" y="0"/>
                    <a:pt x="404098" y="58912"/>
                    <a:pt x="404098" y="131584"/>
                  </a:cubicBezTo>
                  <a:lnTo>
                    <a:pt x="404098" y="777699"/>
                  </a:lnTo>
                  <a:lnTo>
                    <a:pt x="326526" y="700701"/>
                  </a:lnTo>
                  <a:cubicBezTo>
                    <a:pt x="296375" y="670774"/>
                    <a:pt x="261917" y="636571"/>
                    <a:pt x="222536" y="597482"/>
                  </a:cubicBezTo>
                  <a:cubicBezTo>
                    <a:pt x="169396" y="547906"/>
                    <a:pt x="85890" y="547906"/>
                    <a:pt x="36546" y="601296"/>
                  </a:cubicBezTo>
                  <a:cubicBezTo>
                    <a:pt x="-12798" y="654685"/>
                    <a:pt x="-12798" y="734770"/>
                    <a:pt x="40342" y="784346"/>
                  </a:cubicBezTo>
                  <a:cubicBezTo>
                    <a:pt x="40342" y="784346"/>
                    <a:pt x="40342" y="784346"/>
                    <a:pt x="442688" y="1180955"/>
                  </a:cubicBezTo>
                  <a:cubicBezTo>
                    <a:pt x="473054" y="1207650"/>
                    <a:pt x="507215" y="1219090"/>
                    <a:pt x="545173" y="1219090"/>
                  </a:cubicBezTo>
                  <a:cubicBezTo>
                    <a:pt x="579334" y="1219090"/>
                    <a:pt x="613495" y="1207650"/>
                    <a:pt x="640065" y="1180955"/>
                  </a:cubicBezTo>
                  <a:cubicBezTo>
                    <a:pt x="640065" y="1180955"/>
                    <a:pt x="640065" y="1180955"/>
                    <a:pt x="1034820" y="772905"/>
                  </a:cubicBezTo>
                  <a:cubicBezTo>
                    <a:pt x="1059492" y="746210"/>
                    <a:pt x="1071828" y="712842"/>
                    <a:pt x="1071828" y="679473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36" name="Group 71">
            <a:extLst>
              <a:ext uri="{FF2B5EF4-FFF2-40B4-BE49-F238E27FC236}">
                <a16:creationId xmlns:a16="http://schemas.microsoft.com/office/drawing/2014/main" id="{11A685AC-5974-4B7C-934E-7AE528321416}"/>
              </a:ext>
            </a:extLst>
          </p:cNvPr>
          <p:cNvGrpSpPr/>
          <p:nvPr/>
        </p:nvGrpSpPr>
        <p:grpSpPr>
          <a:xfrm>
            <a:off x="6627550" y="3413795"/>
            <a:ext cx="1219090" cy="3453464"/>
            <a:chOff x="7063951" y="3428852"/>
            <a:chExt cx="1219090" cy="3453464"/>
          </a:xfrm>
          <a:gradFill>
            <a:gsLst>
              <a:gs pos="0">
                <a:srgbClr val="86BAEE"/>
              </a:gs>
              <a:gs pos="100000">
                <a:srgbClr val="86BAEE">
                  <a:lumMod val="75000"/>
                </a:srgbClr>
              </a:gs>
            </a:gsLst>
            <a:lin ang="5400000" scaled="1"/>
          </a:gradFill>
        </p:grpSpPr>
        <p:sp>
          <p:nvSpPr>
            <p:cNvPr id="37" name="Freeform 65">
              <a:extLst>
                <a:ext uri="{FF2B5EF4-FFF2-40B4-BE49-F238E27FC236}">
                  <a16:creationId xmlns:a16="http://schemas.microsoft.com/office/drawing/2014/main" id="{2EE21C70-4646-4823-A01A-11FC7E5180C5}"/>
                </a:ext>
              </a:extLst>
            </p:cNvPr>
            <p:cNvSpPr/>
            <p:nvPr/>
          </p:nvSpPr>
          <p:spPr>
            <a:xfrm flipH="1">
              <a:off x="7063951" y="3858730"/>
              <a:ext cx="263166" cy="3023586"/>
            </a:xfrm>
            <a:custGeom>
              <a:avLst/>
              <a:gdLst>
                <a:gd name="connsiteX0" fmla="*/ 131583 w 263166"/>
                <a:gd name="connsiteY0" fmla="*/ 0 h 2999270"/>
                <a:gd name="connsiteX1" fmla="*/ 0 w 263166"/>
                <a:gd name="connsiteY1" fmla="*/ 131583 h 2999270"/>
                <a:gd name="connsiteX2" fmla="*/ 0 w 263166"/>
                <a:gd name="connsiteY2" fmla="*/ 2999270 h 2999270"/>
                <a:gd name="connsiteX3" fmla="*/ 263166 w 263166"/>
                <a:gd name="connsiteY3" fmla="*/ 2999270 h 2999270"/>
                <a:gd name="connsiteX4" fmla="*/ 263166 w 263166"/>
                <a:gd name="connsiteY4" fmla="*/ 131583 h 2999270"/>
                <a:gd name="connsiteX5" fmla="*/ 131583 w 263166"/>
                <a:gd name="connsiteY5" fmla="*/ 0 h 2999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3166" h="2999270">
                  <a:moveTo>
                    <a:pt x="131583" y="0"/>
                  </a:moveTo>
                  <a:cubicBezTo>
                    <a:pt x="58912" y="0"/>
                    <a:pt x="0" y="58912"/>
                    <a:pt x="0" y="131583"/>
                  </a:cubicBezTo>
                  <a:lnTo>
                    <a:pt x="0" y="2999270"/>
                  </a:lnTo>
                  <a:lnTo>
                    <a:pt x="263166" y="2999270"/>
                  </a:lnTo>
                  <a:lnTo>
                    <a:pt x="263166" y="131583"/>
                  </a:lnTo>
                  <a:cubicBezTo>
                    <a:pt x="263166" y="58912"/>
                    <a:pt x="204254" y="0"/>
                    <a:pt x="131583" y="0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8" name="Freeform 45">
              <a:extLst>
                <a:ext uri="{FF2B5EF4-FFF2-40B4-BE49-F238E27FC236}">
                  <a16:creationId xmlns:a16="http://schemas.microsoft.com/office/drawing/2014/main" id="{EAA65338-801C-4845-99F9-279EDA1F176A}"/>
                </a:ext>
              </a:extLst>
            </p:cNvPr>
            <p:cNvSpPr/>
            <p:nvPr/>
          </p:nvSpPr>
          <p:spPr>
            <a:xfrm rot="16200000" flipH="1">
              <a:off x="7137582" y="3355221"/>
              <a:ext cx="1071828" cy="1219090"/>
            </a:xfrm>
            <a:custGeom>
              <a:avLst/>
              <a:gdLst>
                <a:gd name="connsiteX0" fmla="*/ 1071828 w 1071828"/>
                <a:gd name="connsiteY0" fmla="*/ 679473 h 1219090"/>
                <a:gd name="connsiteX1" fmla="*/ 1034820 w 1071828"/>
                <a:gd name="connsiteY1" fmla="*/ 586041 h 1219090"/>
                <a:gd name="connsiteX2" fmla="*/ 848830 w 1071828"/>
                <a:gd name="connsiteY2" fmla="*/ 589855 h 1219090"/>
                <a:gd name="connsiteX3" fmla="*/ 717522 w 1071828"/>
                <a:gd name="connsiteY3" fmla="*/ 724997 h 1219090"/>
                <a:gd name="connsiteX4" fmla="*/ 667266 w 1071828"/>
                <a:gd name="connsiteY4" fmla="*/ 776721 h 1219090"/>
                <a:gd name="connsiteX5" fmla="*/ 667266 w 1071828"/>
                <a:gd name="connsiteY5" fmla="*/ 131584 h 1219090"/>
                <a:gd name="connsiteX6" fmla="*/ 535682 w 1071828"/>
                <a:gd name="connsiteY6" fmla="*/ 0 h 1219090"/>
                <a:gd name="connsiteX7" fmla="*/ 404098 w 1071828"/>
                <a:gd name="connsiteY7" fmla="*/ 131584 h 1219090"/>
                <a:gd name="connsiteX8" fmla="*/ 404098 w 1071828"/>
                <a:gd name="connsiteY8" fmla="*/ 777699 h 1219090"/>
                <a:gd name="connsiteX9" fmla="*/ 326526 w 1071828"/>
                <a:gd name="connsiteY9" fmla="*/ 700701 h 1219090"/>
                <a:gd name="connsiteX10" fmla="*/ 222536 w 1071828"/>
                <a:gd name="connsiteY10" fmla="*/ 597482 h 1219090"/>
                <a:gd name="connsiteX11" fmla="*/ 36546 w 1071828"/>
                <a:gd name="connsiteY11" fmla="*/ 601296 h 1219090"/>
                <a:gd name="connsiteX12" fmla="*/ 40342 w 1071828"/>
                <a:gd name="connsiteY12" fmla="*/ 784346 h 1219090"/>
                <a:gd name="connsiteX13" fmla="*/ 442688 w 1071828"/>
                <a:gd name="connsiteY13" fmla="*/ 1180955 h 1219090"/>
                <a:gd name="connsiteX14" fmla="*/ 545173 w 1071828"/>
                <a:gd name="connsiteY14" fmla="*/ 1219090 h 1219090"/>
                <a:gd name="connsiteX15" fmla="*/ 640065 w 1071828"/>
                <a:gd name="connsiteY15" fmla="*/ 1180955 h 1219090"/>
                <a:gd name="connsiteX16" fmla="*/ 1034820 w 1071828"/>
                <a:gd name="connsiteY16" fmla="*/ 772905 h 1219090"/>
                <a:gd name="connsiteX17" fmla="*/ 1071828 w 1071828"/>
                <a:gd name="connsiteY17" fmla="*/ 679473 h 121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828" h="1219090">
                  <a:moveTo>
                    <a:pt x="1071828" y="679473"/>
                  </a:moveTo>
                  <a:cubicBezTo>
                    <a:pt x="1071828" y="646105"/>
                    <a:pt x="1059492" y="612736"/>
                    <a:pt x="1034820" y="586041"/>
                  </a:cubicBezTo>
                  <a:cubicBezTo>
                    <a:pt x="981680" y="536465"/>
                    <a:pt x="898174" y="540279"/>
                    <a:pt x="848830" y="589855"/>
                  </a:cubicBezTo>
                  <a:cubicBezTo>
                    <a:pt x="848830" y="589855"/>
                    <a:pt x="848830" y="589855"/>
                    <a:pt x="717522" y="724997"/>
                  </a:cubicBezTo>
                  <a:lnTo>
                    <a:pt x="667266" y="776721"/>
                  </a:lnTo>
                  <a:lnTo>
                    <a:pt x="667266" y="131584"/>
                  </a:lnTo>
                  <a:cubicBezTo>
                    <a:pt x="667266" y="58912"/>
                    <a:pt x="608354" y="0"/>
                    <a:pt x="535682" y="0"/>
                  </a:cubicBezTo>
                  <a:cubicBezTo>
                    <a:pt x="463010" y="0"/>
                    <a:pt x="404098" y="58912"/>
                    <a:pt x="404098" y="131584"/>
                  </a:cubicBezTo>
                  <a:lnTo>
                    <a:pt x="404098" y="777699"/>
                  </a:lnTo>
                  <a:lnTo>
                    <a:pt x="326526" y="700701"/>
                  </a:lnTo>
                  <a:cubicBezTo>
                    <a:pt x="296375" y="670774"/>
                    <a:pt x="261917" y="636571"/>
                    <a:pt x="222536" y="597482"/>
                  </a:cubicBezTo>
                  <a:cubicBezTo>
                    <a:pt x="169396" y="547906"/>
                    <a:pt x="85890" y="547906"/>
                    <a:pt x="36546" y="601296"/>
                  </a:cubicBezTo>
                  <a:cubicBezTo>
                    <a:pt x="-12798" y="654685"/>
                    <a:pt x="-12798" y="734770"/>
                    <a:pt x="40342" y="784346"/>
                  </a:cubicBezTo>
                  <a:cubicBezTo>
                    <a:pt x="40342" y="784346"/>
                    <a:pt x="40342" y="784346"/>
                    <a:pt x="442688" y="1180955"/>
                  </a:cubicBezTo>
                  <a:cubicBezTo>
                    <a:pt x="473054" y="1207650"/>
                    <a:pt x="507215" y="1219090"/>
                    <a:pt x="545173" y="1219090"/>
                  </a:cubicBezTo>
                  <a:cubicBezTo>
                    <a:pt x="579334" y="1219090"/>
                    <a:pt x="613495" y="1207650"/>
                    <a:pt x="640065" y="1180955"/>
                  </a:cubicBezTo>
                  <a:cubicBezTo>
                    <a:pt x="640065" y="1180955"/>
                    <a:pt x="640065" y="1180955"/>
                    <a:pt x="1034820" y="772905"/>
                  </a:cubicBezTo>
                  <a:cubicBezTo>
                    <a:pt x="1059492" y="746210"/>
                    <a:pt x="1071828" y="712842"/>
                    <a:pt x="1071828" y="679473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39" name="Group 72">
            <a:extLst>
              <a:ext uri="{FF2B5EF4-FFF2-40B4-BE49-F238E27FC236}">
                <a16:creationId xmlns:a16="http://schemas.microsoft.com/office/drawing/2014/main" id="{51CAAB29-D3C3-4E7C-857E-E2A8F6C4B40B}"/>
              </a:ext>
            </a:extLst>
          </p:cNvPr>
          <p:cNvGrpSpPr/>
          <p:nvPr/>
        </p:nvGrpSpPr>
        <p:grpSpPr>
          <a:xfrm>
            <a:off x="7515999" y="4983577"/>
            <a:ext cx="1226112" cy="1874423"/>
            <a:chOff x="7512474" y="4983577"/>
            <a:chExt cx="1226112" cy="1874423"/>
          </a:xfrm>
          <a:gradFill>
            <a:gsLst>
              <a:gs pos="0">
                <a:srgbClr val="2A86E2"/>
              </a:gs>
              <a:gs pos="100000">
                <a:srgbClr val="2A86E2">
                  <a:lumMod val="75000"/>
                </a:srgbClr>
              </a:gs>
            </a:gsLst>
            <a:lin ang="5400000" scaled="1"/>
          </a:gradFill>
        </p:grpSpPr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02F41959-B4D6-4E35-8079-5C86DB40D479}"/>
                </a:ext>
              </a:extLst>
            </p:cNvPr>
            <p:cNvSpPr/>
            <p:nvPr/>
          </p:nvSpPr>
          <p:spPr>
            <a:xfrm>
              <a:off x="7512474" y="5390003"/>
              <a:ext cx="263166" cy="1467997"/>
            </a:xfrm>
            <a:custGeom>
              <a:avLst/>
              <a:gdLst>
                <a:gd name="connsiteX0" fmla="*/ 131583 w 263166"/>
                <a:gd name="connsiteY0" fmla="*/ 0 h 1467997"/>
                <a:gd name="connsiteX1" fmla="*/ 263166 w 263166"/>
                <a:gd name="connsiteY1" fmla="*/ 131583 h 1467997"/>
                <a:gd name="connsiteX2" fmla="*/ 263166 w 263166"/>
                <a:gd name="connsiteY2" fmla="*/ 1467997 h 1467997"/>
                <a:gd name="connsiteX3" fmla="*/ 0 w 263166"/>
                <a:gd name="connsiteY3" fmla="*/ 1467997 h 1467997"/>
                <a:gd name="connsiteX4" fmla="*/ 0 w 263166"/>
                <a:gd name="connsiteY4" fmla="*/ 131583 h 1467997"/>
                <a:gd name="connsiteX5" fmla="*/ 131583 w 263166"/>
                <a:gd name="connsiteY5" fmla="*/ 0 h 146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3166" h="1467997">
                  <a:moveTo>
                    <a:pt x="131583" y="0"/>
                  </a:moveTo>
                  <a:cubicBezTo>
                    <a:pt x="204254" y="0"/>
                    <a:pt x="263166" y="58912"/>
                    <a:pt x="263166" y="131583"/>
                  </a:cubicBezTo>
                  <a:lnTo>
                    <a:pt x="263166" y="1467997"/>
                  </a:lnTo>
                  <a:lnTo>
                    <a:pt x="0" y="1467997"/>
                  </a:lnTo>
                  <a:lnTo>
                    <a:pt x="0" y="131583"/>
                  </a:lnTo>
                  <a:cubicBezTo>
                    <a:pt x="0" y="58912"/>
                    <a:pt x="58912" y="0"/>
                    <a:pt x="131583" y="0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1" name="Freeform 46">
              <a:extLst>
                <a:ext uri="{FF2B5EF4-FFF2-40B4-BE49-F238E27FC236}">
                  <a16:creationId xmlns:a16="http://schemas.microsoft.com/office/drawing/2014/main" id="{33407DAE-0E41-495C-8CBE-F5479CCC4E93}"/>
                </a:ext>
              </a:extLst>
            </p:cNvPr>
            <p:cNvSpPr/>
            <p:nvPr/>
          </p:nvSpPr>
          <p:spPr>
            <a:xfrm rot="16200000" flipH="1">
              <a:off x="7593127" y="4909946"/>
              <a:ext cx="1071828" cy="1219090"/>
            </a:xfrm>
            <a:custGeom>
              <a:avLst/>
              <a:gdLst>
                <a:gd name="connsiteX0" fmla="*/ 1071828 w 1071828"/>
                <a:gd name="connsiteY0" fmla="*/ 679473 h 1219090"/>
                <a:gd name="connsiteX1" fmla="*/ 1034820 w 1071828"/>
                <a:gd name="connsiteY1" fmla="*/ 586041 h 1219090"/>
                <a:gd name="connsiteX2" fmla="*/ 848830 w 1071828"/>
                <a:gd name="connsiteY2" fmla="*/ 589855 h 1219090"/>
                <a:gd name="connsiteX3" fmla="*/ 717522 w 1071828"/>
                <a:gd name="connsiteY3" fmla="*/ 724997 h 1219090"/>
                <a:gd name="connsiteX4" fmla="*/ 667266 w 1071828"/>
                <a:gd name="connsiteY4" fmla="*/ 776721 h 1219090"/>
                <a:gd name="connsiteX5" fmla="*/ 667266 w 1071828"/>
                <a:gd name="connsiteY5" fmla="*/ 131584 h 1219090"/>
                <a:gd name="connsiteX6" fmla="*/ 535682 w 1071828"/>
                <a:gd name="connsiteY6" fmla="*/ 0 h 1219090"/>
                <a:gd name="connsiteX7" fmla="*/ 404098 w 1071828"/>
                <a:gd name="connsiteY7" fmla="*/ 131584 h 1219090"/>
                <a:gd name="connsiteX8" fmla="*/ 404098 w 1071828"/>
                <a:gd name="connsiteY8" fmla="*/ 777699 h 1219090"/>
                <a:gd name="connsiteX9" fmla="*/ 326526 w 1071828"/>
                <a:gd name="connsiteY9" fmla="*/ 700701 h 1219090"/>
                <a:gd name="connsiteX10" fmla="*/ 222536 w 1071828"/>
                <a:gd name="connsiteY10" fmla="*/ 597482 h 1219090"/>
                <a:gd name="connsiteX11" fmla="*/ 36546 w 1071828"/>
                <a:gd name="connsiteY11" fmla="*/ 601296 h 1219090"/>
                <a:gd name="connsiteX12" fmla="*/ 40342 w 1071828"/>
                <a:gd name="connsiteY12" fmla="*/ 784346 h 1219090"/>
                <a:gd name="connsiteX13" fmla="*/ 442688 w 1071828"/>
                <a:gd name="connsiteY13" fmla="*/ 1180955 h 1219090"/>
                <a:gd name="connsiteX14" fmla="*/ 545173 w 1071828"/>
                <a:gd name="connsiteY14" fmla="*/ 1219090 h 1219090"/>
                <a:gd name="connsiteX15" fmla="*/ 640065 w 1071828"/>
                <a:gd name="connsiteY15" fmla="*/ 1180955 h 1219090"/>
                <a:gd name="connsiteX16" fmla="*/ 1034820 w 1071828"/>
                <a:gd name="connsiteY16" fmla="*/ 772905 h 1219090"/>
                <a:gd name="connsiteX17" fmla="*/ 1071828 w 1071828"/>
                <a:gd name="connsiteY17" fmla="*/ 679473 h 121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828" h="1219090">
                  <a:moveTo>
                    <a:pt x="1071828" y="679473"/>
                  </a:moveTo>
                  <a:cubicBezTo>
                    <a:pt x="1071828" y="646105"/>
                    <a:pt x="1059492" y="612736"/>
                    <a:pt x="1034820" y="586041"/>
                  </a:cubicBezTo>
                  <a:cubicBezTo>
                    <a:pt x="981680" y="536465"/>
                    <a:pt x="898174" y="540279"/>
                    <a:pt x="848830" y="589855"/>
                  </a:cubicBezTo>
                  <a:cubicBezTo>
                    <a:pt x="848830" y="589855"/>
                    <a:pt x="848830" y="589855"/>
                    <a:pt x="717522" y="724997"/>
                  </a:cubicBezTo>
                  <a:lnTo>
                    <a:pt x="667266" y="776721"/>
                  </a:lnTo>
                  <a:lnTo>
                    <a:pt x="667266" y="131584"/>
                  </a:lnTo>
                  <a:cubicBezTo>
                    <a:pt x="667266" y="58912"/>
                    <a:pt x="608354" y="0"/>
                    <a:pt x="535682" y="0"/>
                  </a:cubicBezTo>
                  <a:cubicBezTo>
                    <a:pt x="463010" y="0"/>
                    <a:pt x="404098" y="58912"/>
                    <a:pt x="404098" y="131584"/>
                  </a:cubicBezTo>
                  <a:lnTo>
                    <a:pt x="404098" y="777699"/>
                  </a:lnTo>
                  <a:lnTo>
                    <a:pt x="326526" y="700701"/>
                  </a:lnTo>
                  <a:cubicBezTo>
                    <a:pt x="296375" y="670774"/>
                    <a:pt x="261917" y="636571"/>
                    <a:pt x="222536" y="597482"/>
                  </a:cubicBezTo>
                  <a:cubicBezTo>
                    <a:pt x="169396" y="547906"/>
                    <a:pt x="85890" y="547906"/>
                    <a:pt x="36546" y="601296"/>
                  </a:cubicBezTo>
                  <a:cubicBezTo>
                    <a:pt x="-12798" y="654685"/>
                    <a:pt x="-12798" y="734770"/>
                    <a:pt x="40342" y="784346"/>
                  </a:cubicBezTo>
                  <a:cubicBezTo>
                    <a:pt x="40342" y="784346"/>
                    <a:pt x="40342" y="784346"/>
                    <a:pt x="442688" y="1180955"/>
                  </a:cubicBezTo>
                  <a:cubicBezTo>
                    <a:pt x="473054" y="1207650"/>
                    <a:pt x="507215" y="1219090"/>
                    <a:pt x="545173" y="1219090"/>
                  </a:cubicBezTo>
                  <a:cubicBezTo>
                    <a:pt x="579334" y="1219090"/>
                    <a:pt x="613495" y="1207650"/>
                    <a:pt x="640065" y="1180955"/>
                  </a:cubicBezTo>
                  <a:cubicBezTo>
                    <a:pt x="640065" y="1180955"/>
                    <a:pt x="640065" y="1180955"/>
                    <a:pt x="1034820" y="772905"/>
                  </a:cubicBezTo>
                  <a:cubicBezTo>
                    <a:pt x="1059492" y="746210"/>
                    <a:pt x="1071828" y="712842"/>
                    <a:pt x="1071828" y="679473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ru-RU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16619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70186" y="1557603"/>
            <a:ext cx="1262443" cy="127751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66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921737" y="1557603"/>
            <a:ext cx="1262443" cy="127751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6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8003277" y="1557603"/>
            <a:ext cx="1262443" cy="127751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70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9164340" y="4810326"/>
            <a:ext cx="1262443" cy="127751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71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6003391" y="4810326"/>
            <a:ext cx="1262443" cy="127751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72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2137073" y="4810326"/>
            <a:ext cx="1262443" cy="127751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930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D2587D5-3254-44A1-8B84-B1E11966AE28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6C3D48B-FE93-46F1-84B6-5953BDC67360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12B820B-D38D-44E3-B809-F8260F6339C5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0F4EE133-2ABA-4B77-8322-7DE74FFE4BD4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A8A5D92-7F6E-4BD8-AF7D-EA493D30D623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61" name="Slide Number Placeholder 5">
            <a:extLst>
              <a:ext uri="{FF2B5EF4-FFF2-40B4-BE49-F238E27FC236}">
                <a16:creationId xmlns:a16="http://schemas.microsoft.com/office/drawing/2014/main" id="{F5B859E4-64B1-4195-B2BD-3B359865647F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ED857E90-73B2-49CD-A28C-AAF730878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9631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Изображение выглядит как на открытом воздухе, небо, дерево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3D9AB7B9-944E-416F-AAA1-DAD620478A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65"/>
          <a:stretch/>
        </p:blipFill>
        <p:spPr>
          <a:xfrm>
            <a:off x="4122" y="0"/>
            <a:ext cx="12187878" cy="431377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3E21255-1CC6-46CA-A767-78AC77B77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22" y="5577613"/>
            <a:ext cx="12192000" cy="89474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C7086FE8-1C1A-44E3-819B-9E089C8933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9878" y="4544055"/>
            <a:ext cx="9144000" cy="803274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rgbClr val="0B2D50"/>
                </a:solidFill>
                <a:latin typeface="Playfair Display Black" pitchFamily="2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ru-RU" dirty="0"/>
              <a:t>Название</a:t>
            </a:r>
            <a:endParaRPr lang="id-ID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9EC5E4E-7E27-43F8-A921-908D7E01851E}"/>
              </a:ext>
            </a:extLst>
          </p:cNvPr>
          <p:cNvSpPr txBox="1">
            <a:spLocks/>
          </p:cNvSpPr>
          <p:nvPr/>
        </p:nvSpPr>
        <p:spPr>
          <a:xfrm>
            <a:off x="1519878" y="5577613"/>
            <a:ext cx="9144000" cy="803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B2D50"/>
                </a:solidFill>
                <a:latin typeface="Playfair Display Black" pitchFamily="2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ru-RU" sz="1200" dirty="0">
                <a:solidFill>
                  <a:schemeClr val="bg2">
                    <a:lumMod val="65000"/>
                  </a:schemeClr>
                </a:solidFill>
                <a:latin typeface=" arial"/>
              </a:rPr>
              <a:t>ФИО</a:t>
            </a:r>
            <a:endParaRPr lang="en-US" sz="1200" dirty="0">
              <a:solidFill>
                <a:schemeClr val="bg2">
                  <a:lumMod val="65000"/>
                </a:schemeClr>
              </a:solidFill>
              <a:latin typeface=" arial"/>
            </a:endParaRPr>
          </a:p>
          <a:p>
            <a:r>
              <a:rPr lang="ru-RU" sz="1200" dirty="0">
                <a:solidFill>
                  <a:schemeClr val="bg2">
                    <a:lumMod val="65000"/>
                  </a:schemeClr>
                </a:solidFill>
                <a:latin typeface=" arial"/>
              </a:rPr>
              <a:t>группа</a:t>
            </a:r>
            <a:endParaRPr lang="id-ID" sz="1200" dirty="0">
              <a:solidFill>
                <a:schemeClr val="bg2">
                  <a:lumMod val="65000"/>
                </a:schemeClr>
              </a:solidFill>
              <a:latin typeface=" arial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4F59FB7-7461-4A70-99EF-670B4AE0167C}"/>
              </a:ext>
            </a:extLst>
          </p:cNvPr>
          <p:cNvSpPr txBox="1">
            <a:spLocks/>
          </p:cNvSpPr>
          <p:nvPr/>
        </p:nvSpPr>
        <p:spPr>
          <a:xfrm>
            <a:off x="1519878" y="6209534"/>
            <a:ext cx="9144000" cy="803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B2D50"/>
                </a:solidFill>
                <a:latin typeface="Playfair Display Black" pitchFamily="2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ru-RU" sz="1200" dirty="0">
                <a:solidFill>
                  <a:schemeClr val="bg2">
                    <a:lumMod val="65000"/>
                  </a:schemeClr>
                </a:solidFill>
                <a:latin typeface="+mn-lt"/>
              </a:rPr>
              <a:t>Москва,2025</a:t>
            </a:r>
            <a:endParaRPr lang="id-ID" sz="1200" dirty="0">
              <a:solidFill>
                <a:schemeClr val="bg2">
                  <a:lumMod val="6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8685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031060" y="1945180"/>
            <a:ext cx="4141805" cy="2522809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39" name="Rectangle 38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4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930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43" name="Slide Number Placeholder 5"/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163A117-C269-405A-ACE0-0CCF7F83E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2420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9169035" y="2212376"/>
            <a:ext cx="1697847" cy="169784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320895" y="2212376"/>
            <a:ext cx="1697847" cy="169784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29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915775" y="2212376"/>
            <a:ext cx="1697847" cy="169784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0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6562962" y="2212376"/>
            <a:ext cx="1697847" cy="169784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930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4CE3EC6-599D-4A96-A2AE-0C1D6C99FC84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6F0A80E-23E8-4BCA-AA87-32C789F1DABE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514BCCC-5741-425F-A426-FF5CB8A2A25A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1340BF7-FECD-4023-A5B8-43C1C9B47D28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4C50449-8C13-4A70-BFE9-B4917C0DA7D4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799ED5DB-0DE3-41B2-816B-B84B12E51F08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CAE0A0C3-1C57-4578-A6FD-009B42838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0811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-1" y="1704975"/>
            <a:ext cx="6524625" cy="3629026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420709" y="2756246"/>
            <a:ext cx="6771291" cy="2578121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3FCE56E-A1F4-48C9-83B1-E7AE7D25F494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C035EA6-29AE-4614-87C6-54EEEC3B9DC5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33B4688-DEF0-42B3-972B-2F063A016C60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82CFF80-5CDC-442E-9122-9D684A38D840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67585B-D6BD-485A-8C16-D6857B4DBE58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976DD763-768B-4976-B561-CB6C20B04A70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D2B4531-B211-49A1-BAD0-DE5D8EE30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  <p:sp>
        <p:nvSpPr>
          <p:cNvPr id="27" name="Text Placeholder 6">
            <a:extLst>
              <a:ext uri="{FF2B5EF4-FFF2-40B4-BE49-F238E27FC236}">
                <a16:creationId xmlns:a16="http://schemas.microsoft.com/office/drawing/2014/main" id="{D267D1E9-6C82-4449-8F8F-CAA68C0AC2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A06E301-8B72-4704-A25B-E681FE708960}"/>
              </a:ext>
            </a:extLst>
          </p:cNvPr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D3E53F8-254A-4331-B67F-D40530AD502C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F2D7CC4-EA9B-467D-AC4B-F5BD67EE9341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BF5F0DB-6FB3-46F4-926A-07140533F3B5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C15CCB3-75A2-4365-BE90-772DB50CD05F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392976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267197" y="1351658"/>
            <a:ext cx="1657607" cy="165580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273030" y="3917636"/>
            <a:ext cx="1308679" cy="1305091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6748771" y="3917636"/>
            <a:ext cx="1308679" cy="1305091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3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4145126" y="3917636"/>
            <a:ext cx="1308679" cy="1305091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34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645654" y="3917636"/>
            <a:ext cx="1308679" cy="1305091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0D47AA7-CE5B-4280-8BEB-AAA1178A8A70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DCDD907-5DE2-4338-ACD1-F95D8ADB348A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FB8EEDD-E6E2-4C0C-B489-59FA3325CBE2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03E39FC-4422-41D1-8D21-0AE293FD77E3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A4AC54D-488D-40C9-83A5-83678C730638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56" name="Slide Number Placeholder 5">
            <a:extLst>
              <a:ext uri="{FF2B5EF4-FFF2-40B4-BE49-F238E27FC236}">
                <a16:creationId xmlns:a16="http://schemas.microsoft.com/office/drawing/2014/main" id="{BB0AA1AC-B0C5-4F2F-ACC2-A8F4951260D7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E1C12BB7-C127-44B5-800A-5AA7F84F3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95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8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49"/>
          <p:cNvSpPr>
            <a:spLocks noGrp="1"/>
          </p:cNvSpPr>
          <p:nvPr>
            <p:ph type="pic" sz="quarter" idx="13"/>
          </p:nvPr>
        </p:nvSpPr>
        <p:spPr>
          <a:xfrm>
            <a:off x="10358" y="2329756"/>
            <a:ext cx="12171287" cy="3262714"/>
          </a:xfrm>
          <a:custGeom>
            <a:avLst/>
            <a:gdLst>
              <a:gd name="connsiteX0" fmla="*/ 6085643 w 12171286"/>
              <a:gd name="connsiteY0" fmla="*/ 0 h 3262714"/>
              <a:gd name="connsiteX1" fmla="*/ 7578497 w 12171286"/>
              <a:gd name="connsiteY1" fmla="*/ 996359 h 3262714"/>
              <a:gd name="connsiteX2" fmla="*/ 7579257 w 12171286"/>
              <a:gd name="connsiteY2" fmla="*/ 998823 h 3262714"/>
              <a:gd name="connsiteX3" fmla="*/ 12171286 w 12171286"/>
              <a:gd name="connsiteY3" fmla="*/ 998823 h 3262714"/>
              <a:gd name="connsiteX4" fmla="*/ 12171286 w 12171286"/>
              <a:gd name="connsiteY4" fmla="*/ 2248100 h 3262714"/>
              <a:gd name="connsiteX5" fmla="*/ 7584125 w 12171286"/>
              <a:gd name="connsiteY5" fmla="*/ 2248100 h 3262714"/>
              <a:gd name="connsiteX6" fmla="*/ 7578497 w 12171286"/>
              <a:gd name="connsiteY6" fmla="*/ 2266355 h 3262714"/>
              <a:gd name="connsiteX7" fmla="*/ 6085643 w 12171286"/>
              <a:gd name="connsiteY7" fmla="*/ 3262714 h 3262714"/>
              <a:gd name="connsiteX8" fmla="*/ 4592790 w 12171286"/>
              <a:gd name="connsiteY8" fmla="*/ 2266355 h 3262714"/>
              <a:gd name="connsiteX9" fmla="*/ 4587162 w 12171286"/>
              <a:gd name="connsiteY9" fmla="*/ 2248100 h 3262714"/>
              <a:gd name="connsiteX10" fmla="*/ 0 w 12171286"/>
              <a:gd name="connsiteY10" fmla="*/ 2248100 h 3262714"/>
              <a:gd name="connsiteX11" fmla="*/ 0 w 12171286"/>
              <a:gd name="connsiteY11" fmla="*/ 998823 h 3262714"/>
              <a:gd name="connsiteX12" fmla="*/ 4592030 w 12171286"/>
              <a:gd name="connsiteY12" fmla="*/ 998823 h 3262714"/>
              <a:gd name="connsiteX13" fmla="*/ 4592790 w 12171286"/>
              <a:gd name="connsiteY13" fmla="*/ 996359 h 3262714"/>
              <a:gd name="connsiteX14" fmla="*/ 6085643 w 12171286"/>
              <a:gd name="connsiteY14" fmla="*/ 0 h 326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71286" h="3262714">
                <a:moveTo>
                  <a:pt x="6085643" y="0"/>
                </a:moveTo>
                <a:cubicBezTo>
                  <a:pt x="6756742" y="0"/>
                  <a:pt x="7332541" y="410840"/>
                  <a:pt x="7578497" y="996359"/>
                </a:cubicBezTo>
                <a:lnTo>
                  <a:pt x="7579257" y="998823"/>
                </a:lnTo>
                <a:lnTo>
                  <a:pt x="12171286" y="998823"/>
                </a:lnTo>
                <a:lnTo>
                  <a:pt x="12171286" y="2248100"/>
                </a:lnTo>
                <a:lnTo>
                  <a:pt x="7584125" y="2248100"/>
                </a:lnTo>
                <a:lnTo>
                  <a:pt x="7578497" y="2266355"/>
                </a:lnTo>
                <a:cubicBezTo>
                  <a:pt x="7332541" y="2851874"/>
                  <a:pt x="6756742" y="3262714"/>
                  <a:pt x="6085643" y="3262714"/>
                </a:cubicBezTo>
                <a:cubicBezTo>
                  <a:pt x="5414545" y="3262714"/>
                  <a:pt x="4838746" y="2851874"/>
                  <a:pt x="4592790" y="2266355"/>
                </a:cubicBezTo>
                <a:lnTo>
                  <a:pt x="4587162" y="2248100"/>
                </a:lnTo>
                <a:lnTo>
                  <a:pt x="0" y="2248100"/>
                </a:lnTo>
                <a:lnTo>
                  <a:pt x="0" y="998823"/>
                </a:lnTo>
                <a:lnTo>
                  <a:pt x="4592030" y="998823"/>
                </a:lnTo>
                <a:lnTo>
                  <a:pt x="4592790" y="996359"/>
                </a:lnTo>
                <a:cubicBezTo>
                  <a:pt x="4838746" y="410840"/>
                  <a:pt x="5414545" y="0"/>
                  <a:pt x="60856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ru-RU"/>
              <a:t>Вставка рисунка</a:t>
            </a:r>
            <a:endParaRPr lang="id-ID"/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CED1315-A0A8-4988-BA83-2931077C602B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DAEEB97-78BA-4798-AC7E-0A618EF8C05D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E6500A5-2F97-4AA2-9299-0EEBBBFAF971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BACF7CC-3B28-4409-859E-16B78E03E7B6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FE6AE78-53FB-47CC-BD0C-4EF4E074B22B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09612AA2-B5AC-4E68-ABE7-329221275BCC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52E00BA-746A-4A6D-9717-F6916A914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17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751814" y="2758023"/>
            <a:ext cx="2786135" cy="2807858"/>
          </a:xfrm>
          <a:prstGeom prst="ellipse">
            <a:avLst/>
          </a:prstGeo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0F42C08-08BF-4736-B654-5224E762F541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95AE76A-D814-4078-97BE-2CE22CADF6AE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EB152CF-9FFD-4012-AF68-DCECDF93FFF3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1EDE850-E2A3-4151-931B-A5260FA2F00E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85FCE66-3F0B-40E5-A983-96459DC24549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E8526FEA-B544-49AC-8639-9F44097C0739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D7724CD-5306-4063-B425-18AEFE301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03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icture Placeholder 51"/>
          <p:cNvSpPr>
            <a:spLocks noGrp="1"/>
          </p:cNvSpPr>
          <p:nvPr>
            <p:ph type="pic" sz="quarter" idx="11"/>
          </p:nvPr>
        </p:nvSpPr>
        <p:spPr>
          <a:xfrm rot="18900000">
            <a:off x="-473213" y="1277160"/>
            <a:ext cx="13503649" cy="4678030"/>
          </a:xfrm>
          <a:custGeom>
            <a:avLst/>
            <a:gdLst>
              <a:gd name="connsiteX0" fmla="*/ 9526855 w 13503649"/>
              <a:gd name="connsiteY0" fmla="*/ 0 h 4678030"/>
              <a:gd name="connsiteX1" fmla="*/ 13503649 w 13503649"/>
              <a:gd name="connsiteY1" fmla="*/ 3976795 h 4678030"/>
              <a:gd name="connsiteX2" fmla="*/ 12802415 w 13503649"/>
              <a:gd name="connsiteY2" fmla="*/ 4678030 h 4678030"/>
              <a:gd name="connsiteX3" fmla="*/ 4488357 w 13503649"/>
              <a:gd name="connsiteY3" fmla="*/ 4678030 h 4678030"/>
              <a:gd name="connsiteX4" fmla="*/ 0 w 13503649"/>
              <a:gd name="connsiteY4" fmla="*/ 189673 h 4678030"/>
              <a:gd name="connsiteX5" fmla="*/ 189671 w 13503649"/>
              <a:gd name="connsiteY5" fmla="*/ 1 h 4678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03649" h="4678030">
                <a:moveTo>
                  <a:pt x="9526855" y="0"/>
                </a:moveTo>
                <a:lnTo>
                  <a:pt x="13503649" y="3976795"/>
                </a:lnTo>
                <a:lnTo>
                  <a:pt x="12802415" y="4678030"/>
                </a:lnTo>
                <a:lnTo>
                  <a:pt x="4488357" y="4678030"/>
                </a:lnTo>
                <a:lnTo>
                  <a:pt x="0" y="189673"/>
                </a:lnTo>
                <a:lnTo>
                  <a:pt x="189671" y="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ru-RU"/>
              <a:t>Вставка рисунка</a:t>
            </a:r>
            <a:endParaRPr lang="id-ID" dirty="0"/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BEBCA7B-726E-4870-A298-D03C44B350F8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73E9027-632A-4E4B-8FBB-10090DE010E8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9B3596B-6E6F-4DDF-8413-B370AF5165D4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C4DF5E5-BAED-4488-BB92-0F6539615FD3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62D5657-B44A-4609-851D-92CA78ED4F54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7F684CFD-8748-4008-8718-7136D7BE7C3B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236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551251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1067624 h 6858000"/>
              <a:gd name="connsiteX3" fmla="*/ 6401624 w 12192000"/>
              <a:gd name="connsiteY3" fmla="*/ 6858000 h 6858000"/>
              <a:gd name="connsiteX4" fmla="*/ 0 w 12192000"/>
              <a:gd name="connsiteY4" fmla="*/ 6858000 h 6858000"/>
              <a:gd name="connsiteX5" fmla="*/ 0 w 12192000"/>
              <a:gd name="connsiteY5" fmla="*/ 6551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6858000">
                <a:moveTo>
                  <a:pt x="6551251" y="0"/>
                </a:moveTo>
                <a:lnTo>
                  <a:pt x="12192000" y="0"/>
                </a:lnTo>
                <a:lnTo>
                  <a:pt x="12192000" y="1067624"/>
                </a:lnTo>
                <a:lnTo>
                  <a:pt x="6401624" y="6858000"/>
                </a:lnTo>
                <a:lnTo>
                  <a:pt x="0" y="6858000"/>
                </a:lnTo>
                <a:lnTo>
                  <a:pt x="0" y="6551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02320F1-E31E-452C-96C5-3BEDB782EED3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0E173EF-CA12-4863-A788-1C6ACD233608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13D0C0F-A7A8-492C-9ADA-204700234798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7725E1A-A0C5-4750-8F41-FC631CFD4A4A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7755029-5A72-43D3-A3D1-0CB672689104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06C18F20-9DB7-47D4-A3D9-FAB3FDF6149E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2943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36136" y="1831398"/>
            <a:ext cx="1800000" cy="1800468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493605" y="1831398"/>
            <a:ext cx="1800000" cy="1800468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493605" y="4105115"/>
            <a:ext cx="1800000" cy="1800468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40231" y="4105115"/>
            <a:ext cx="1800000" cy="1800468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930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4BC06E3-FD6C-463C-AF5B-B583DA22D1C1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C49FFF9-A629-4ED6-BB94-D36698739D4E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505630A-4B09-48FD-A486-2CDD33A3C0CF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48E9DBF-9A3F-42BD-9D0D-1323318778AD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6846CDA-B4B7-4C48-B659-6BB2C16BD7E5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F917641B-67C7-44DE-8385-48BCF7F63F11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418BAC0-4A8C-4E72-8616-74008A4AC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3662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06846" y="2505999"/>
            <a:ext cx="1646457" cy="1656214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026629" y="2505999"/>
            <a:ext cx="1646457" cy="1656214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0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982186" y="3429000"/>
            <a:ext cx="1661093" cy="1656214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500525" y="3429000"/>
            <a:ext cx="1656215" cy="1656214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92B8CD8-F8E0-457D-A29E-543475622BDD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EA4C88F-4EBA-49A6-B877-1189A12B11FB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8BAE5062-1E3D-4888-97AE-B7C0560D8FE1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A48A05-FE70-4C51-8052-5A9162342B12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D9C2B82-3D97-41E4-8712-9DC88D59540E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8BCCF12-642E-4C2A-BB11-110C45FD062C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5F9C2193-7E37-4CFD-8140-BD7BB8F2B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0735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924013" y="1457289"/>
            <a:ext cx="3146752" cy="4187053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7C853CE-DDE4-4358-9CFD-9B5C4ECD551D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63A2A69-8E81-40E7-8260-7A8E3B84E822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0AE9C65-4E5F-451D-B38A-D233CFB09DB8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B3DEA22-C625-44C2-8EF5-1D8D5B618BBC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CFB73B-C0DD-4195-97E8-985491BBABE0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7C0BBD-A0AE-4606-BA36-70B4F939DA25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E96617-A544-42D5-B401-0EB725FC4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2163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349432" y="1889470"/>
            <a:ext cx="1606789" cy="1620001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270186" y="1889470"/>
            <a:ext cx="1606789" cy="1620001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963810" y="1889470"/>
            <a:ext cx="1606789" cy="1620001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670646" y="1889470"/>
            <a:ext cx="1606789" cy="1620001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AF546C7-4EE0-45A6-B82D-985D009E20E3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73A48FB-BDB6-49A1-9170-245EB356123E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17F8627-52CD-498C-9DFD-7D4870994644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F9D0C0BC-074E-4D87-B67B-07445F449DE0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7CA4DAAF-EFAE-4BB9-ABA1-AD3E131ECAE9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62" name="Slide Number Placeholder 5">
            <a:extLst>
              <a:ext uri="{FF2B5EF4-FFF2-40B4-BE49-F238E27FC236}">
                <a16:creationId xmlns:a16="http://schemas.microsoft.com/office/drawing/2014/main" id="{FDFFDB42-EEE2-4DCA-AE70-D560DDD4D53D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08CA547-ACBA-4F12-BA65-0A1755CDD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5740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62287" y="1849761"/>
            <a:ext cx="1881888" cy="1860431"/>
          </a:xfrm>
          <a:prstGeom prst="ellipse">
            <a:avLst/>
          </a:prstGeom>
        </p:spPr>
        <p:txBody>
          <a:bodyPr/>
          <a:lstStyle/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779403" y="1849761"/>
            <a:ext cx="1881888" cy="1860431"/>
          </a:xfrm>
          <a:prstGeom prst="ellipse">
            <a:avLst/>
          </a:prstGeom>
        </p:spPr>
        <p:txBody>
          <a:bodyPr/>
          <a:lstStyle/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1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6508216" y="1849761"/>
            <a:ext cx="1881888" cy="1860431"/>
          </a:xfrm>
          <a:prstGeom prst="ellipse">
            <a:avLst/>
          </a:prstGeom>
        </p:spPr>
        <p:txBody>
          <a:bodyPr/>
          <a:lstStyle/>
          <a:p>
            <a:r>
              <a:rPr lang="ru-RU"/>
              <a:t>Вставка рисунка</a:t>
            </a:r>
            <a:endParaRPr lang="id-ID"/>
          </a:p>
        </p:txBody>
      </p:sp>
      <p:sp>
        <p:nvSpPr>
          <p:cNvPr id="62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9225333" y="1849761"/>
            <a:ext cx="1881888" cy="1860431"/>
          </a:xfrm>
          <a:prstGeom prst="ellipse">
            <a:avLst/>
          </a:prstGeom>
        </p:spPr>
        <p:txBody>
          <a:bodyPr/>
          <a:lstStyle/>
          <a:p>
            <a:r>
              <a:rPr lang="ru-RU"/>
              <a:t>Вставка рисунка</a:t>
            </a:r>
            <a:endParaRPr lang="id-ID"/>
          </a:p>
        </p:txBody>
      </p:sp>
      <p:grpSp>
        <p:nvGrpSpPr>
          <p:cNvPr id="45" name="Group 4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6" name="Rectangle 4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4761D86-B1F7-44E9-84D2-2E436B314580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143CA9-969E-4BDA-9F4E-78EA52357C9A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886C7C1-883B-4079-B685-35712A993879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40A298-F2DB-4570-A6A6-0B2FD9D2E277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C2CD1BD-4043-441C-9CD7-7B8A0E08F97E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27D97973-EEEA-4C46-A93E-985871D2C8C0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BCA0602-8D47-4BF9-A06F-2D4E66C5B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589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287">
          <p15:clr>
            <a:srgbClr val="FBAE40"/>
          </p15:clr>
        </p15:guide>
        <p15:guide id="4" pos="393">
          <p15:clr>
            <a:srgbClr val="FBAE40"/>
          </p15:clr>
        </p15:guide>
        <p15:guide id="5" orient="horz" pos="436">
          <p15:clr>
            <a:srgbClr val="FBAE40"/>
          </p15:clr>
        </p15:guide>
        <p15:guide id="6" orient="horz" pos="388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0024" cy="3434976"/>
          </a:xfrm>
        </p:spPr>
      </p:sp>
      <p:sp>
        <p:nvSpPr>
          <p:cNvPr id="60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6090024" y="3447537"/>
            <a:ext cx="6101976" cy="3410465"/>
          </a:xfrm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BBB368-F663-4B9F-BA58-18ACB8188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308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9309" y="1533871"/>
            <a:ext cx="5446028" cy="2735838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650849" y="4385763"/>
            <a:ext cx="2424488" cy="1789482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214819" y="1533873"/>
            <a:ext cx="2787759" cy="1785041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4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220599" y="3429000"/>
            <a:ext cx="5323703" cy="274624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81" name="Group 80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82" name="Rectangle 81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9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6A66393-7A9B-4D85-AD31-654414EC6C4F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3E9B397-587D-4F3A-8225-BD70321B3A27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5669B72-270D-4BC4-84B8-6E71657E5715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5B2AA2F-EB23-412A-9EEA-8848DCCD7164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7F1AF15-7428-4E84-9514-15DADAA3237E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FCC82DED-2CCA-4F49-93C3-9E74D2E65722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D1B3FC10-A7BC-4BDF-9894-453AF2B08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3973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1162031" y="1789986"/>
            <a:ext cx="2671813" cy="348473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756204" y="1789986"/>
            <a:ext cx="2671813" cy="348473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349502" y="1789986"/>
            <a:ext cx="2671813" cy="348473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81" name="Group 80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82" name="Rectangle 81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9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D1DFD18-ABB7-4D5A-8FDC-94E7345AFA0C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4E05CB1-4B9C-496D-9E0C-56862984A0D0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74EF3A6-C5CB-4BEA-A8BC-0A0301E85A13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C586A7D-117E-4503-A16E-5CC805A729C7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67191F3-B7CE-4F0A-B436-8017BCD34FAB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D88A7B07-8F66-47DF-9F1D-D75AD64D383E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271DC6D-78F8-47A3-8F3E-58F8322A5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32845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41520" y="2116442"/>
            <a:ext cx="2150577" cy="367515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816383" y="2116442"/>
            <a:ext cx="2153179" cy="3675157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991245" y="2116442"/>
            <a:ext cx="2139019" cy="1519283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8991245" y="3635723"/>
            <a:ext cx="2139019" cy="2155874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1061736" y="3944039"/>
            <a:ext cx="3569656" cy="1847558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1061736" y="2116441"/>
            <a:ext cx="3569656" cy="1827598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E8CF1F4-A372-4730-9FC7-939BB96F25B2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229BFC2-E661-4FEB-80BD-93780E52BCB8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741D428-D8C2-49A5-9241-0E12458FD8E4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6D0DDC4-675C-4A90-9EEA-392539EE2A01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FAA0A55-7867-48CD-940C-CE0ED9C6B009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7B0E760-230A-41FE-944A-C4E459890E1F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8776584-1835-4994-966C-1CD306B05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87626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2714837" y="1655946"/>
            <a:ext cx="1503876" cy="150387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9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3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14837" y="4541539"/>
            <a:ext cx="1503876" cy="150387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9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27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7972930" y="4541539"/>
            <a:ext cx="1503876" cy="150387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9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2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7972930" y="1655946"/>
            <a:ext cx="1503876" cy="150387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9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91" name="Group 90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92" name="Rectangle 91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8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1CEC620-3009-4B25-9064-EEC59FD53DF3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8B0755D-D033-4690-8B0F-678F76448ECE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83EA5A0-56EB-462B-8686-95C9E69F4683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79096CD-11F9-455A-9583-DB61A5E40A5C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10480CC-1269-432A-9A03-047B06F2B991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F5C505BD-082D-4452-B453-17C372F5C580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2E35E174-3BBD-41E1-9B2F-397CBDF9A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40947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9220111" y="1855959"/>
            <a:ext cx="1919003" cy="1942663"/>
          </a:xfrm>
          <a:prstGeom prst="ellipse">
            <a:avLst/>
          </a:prstGeom>
        </p:spPr>
      </p:sp>
      <p:sp>
        <p:nvSpPr>
          <p:cNvPr id="8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050018" y="1858089"/>
            <a:ext cx="1936823" cy="1942664"/>
          </a:xfrm>
          <a:prstGeom prst="ellipse">
            <a:avLst/>
          </a:prstGeom>
        </p:spPr>
      </p:sp>
      <p:sp>
        <p:nvSpPr>
          <p:cNvPr id="88" name="Picture Placeholder 24"/>
          <p:cNvSpPr>
            <a:spLocks noGrp="1"/>
          </p:cNvSpPr>
          <p:nvPr>
            <p:ph type="pic" sz="quarter" idx="11"/>
          </p:nvPr>
        </p:nvSpPr>
        <p:spPr>
          <a:xfrm>
            <a:off x="3794017" y="1852693"/>
            <a:ext cx="1937915" cy="1918962"/>
          </a:xfrm>
          <a:prstGeom prst="ellipse">
            <a:avLst/>
          </a:prstGeom>
        </p:spPr>
      </p:sp>
      <p:sp>
        <p:nvSpPr>
          <p:cNvPr id="89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6589662" y="1899932"/>
            <a:ext cx="1923220" cy="1903270"/>
          </a:xfrm>
          <a:prstGeom prst="ellipse">
            <a:avLst/>
          </a:prstGeom>
        </p:spPr>
      </p:sp>
      <p:grpSp>
        <p:nvGrpSpPr>
          <p:cNvPr id="47" name="Group 46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8" name="Rectangle 47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5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D146F20-5011-4692-BAD8-0DE6968DD5E6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1BC9975-3311-4AE2-98DD-33BFBF8C0467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8B43872-0FD5-4965-93F9-5D07D8B99AAA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A27C30C-9408-43C6-83E3-FEDE089E8331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1FD1463-9ABE-4F60-AD55-70908BE51032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43293D6-479D-42CC-891E-98A41C602038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F3D7F1C0-8444-43ED-ACED-FD9E63151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67378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062285" y="1757570"/>
            <a:ext cx="1852043" cy="187131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818499" y="1757570"/>
            <a:ext cx="1852043" cy="187131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523777" y="1757570"/>
            <a:ext cx="1852043" cy="187131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5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9257968" y="1757570"/>
            <a:ext cx="1852043" cy="1871316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95" name="Group 94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96" name="Rectangle 95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F7F198C-0100-4F10-B41F-54EDAD0CB86D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AEA511B-BA52-4A2D-A6BC-BDE228F521BC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282CA5F-0989-4F93-9150-ABD21179D98E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D07F267-BE80-421C-A76F-B62656AB84A2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F53A707-119F-40B4-AFC2-6F117B80A7B5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D2178896-63D9-447B-86B4-A3145901F08F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FA7E42EE-259E-45C3-9208-F33FDD672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86023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  <a:ln>
            <a:noFill/>
          </a:ln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3429000"/>
          </a:xfrm>
          <a:ln>
            <a:noFill/>
          </a:ln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6096000" y="3429000"/>
            <a:ext cx="6096000" cy="3429000"/>
          </a:xfrm>
          <a:ln>
            <a:noFill/>
          </a:ln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3429000"/>
            <a:ext cx="6096000" cy="3429000"/>
          </a:xfrm>
          <a:ln>
            <a:noFill/>
          </a:ln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11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0410"/>
            <a:ext cx="4124965" cy="3595652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124967" y="10410"/>
            <a:ext cx="4111829" cy="3595652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236797" y="10410"/>
            <a:ext cx="3956817" cy="3595652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3651ED4-0870-434D-8226-898E09BDA52F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0BA671A-728E-46E0-870F-DED05F16E650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2602E79-D8BC-43C8-87E9-F2E0BFA995C8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4FDA7C9-260E-48DE-9127-DADB310E5191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B0D39F9-4CE6-473C-9A3B-6C882011CE59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124ACFE-6F21-40C6-A875-9C09389D9D6C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3BA6820-AF7E-4A99-AA8B-5919CD7A6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8091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/>
          <p:cNvSpPr>
            <a:spLocks noGrp="1"/>
          </p:cNvSpPr>
          <p:nvPr>
            <p:ph type="pic" sz="quarter" idx="11"/>
          </p:nvPr>
        </p:nvSpPr>
        <p:spPr>
          <a:xfrm>
            <a:off x="4035013" y="2380436"/>
            <a:ext cx="4120984" cy="2481264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73" name="Group 72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74" name="Rectangle 73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5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8DF22E8-C27D-48A2-91ED-919FE4B2E487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D7592E1-5859-42FD-86AC-698515250F1B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01C75F4-0C8C-4201-BE78-C92596E0C491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E5344C6-7184-494A-8A2A-D90A056380CB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EBAFE9D-61FC-4DA0-AE8B-9D8C82CB115C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B319BACA-42F7-4B15-9160-2C9403DEBD07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9022C28-8684-4056-929F-04BB714B3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1386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871419" y="769257"/>
            <a:ext cx="2610275" cy="1642420"/>
          </a:xfrm>
          <a:ln w="19050">
            <a:noFill/>
          </a:ln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599014" y="2"/>
            <a:ext cx="2610275" cy="2411677"/>
          </a:xfrm>
          <a:ln w="19050">
            <a:noFill/>
          </a:ln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599014" y="2536326"/>
            <a:ext cx="2610275" cy="1803731"/>
          </a:xfrm>
          <a:ln w="19050">
            <a:noFill/>
          </a:ln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326756" y="2536326"/>
            <a:ext cx="2865245" cy="1803731"/>
          </a:xfrm>
          <a:ln w="19050">
            <a:noFill/>
          </a:ln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599014" y="4464704"/>
            <a:ext cx="2610275" cy="2393297"/>
          </a:xfrm>
          <a:ln w="19050">
            <a:noFill/>
          </a:ln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6D17325-1AE7-4BEB-BCAF-6756C1E17F79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CDBDB1D-C396-4794-A488-B372622491D2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CE611C6-80C7-4E79-98E4-AEA3CA076058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77FECEB-85F1-44AA-AC2C-46AEBBB009AB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22C7D7F-A190-4AF5-8BD0-87DEB3F2731D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5CF171E1-FBD4-4FA7-BA37-465AA432EA1C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D14C0C3-FB82-47AB-A791-153EE5072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81052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9" name="Rectangle 48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1"/>
          <p:cNvSpPr>
            <a:spLocks noGrp="1"/>
          </p:cNvSpPr>
          <p:nvPr>
            <p:ph type="pic" sz="quarter" idx="15"/>
          </p:nvPr>
        </p:nvSpPr>
        <p:spPr>
          <a:xfrm>
            <a:off x="623889" y="1538966"/>
            <a:ext cx="10944225" cy="3436886"/>
          </a:xfrm>
        </p:spPr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A242B61-64A5-4403-A3CC-81939436305C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7821E3C-2C20-4849-A6F9-994B519B1022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97E5F60-AA4B-44F5-9ACB-37DA571ED7B2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1AD0FA8-D481-4584-8E69-EBB257BBA7B8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CFCD9BB-65A3-47BB-A427-452CDB723899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5B8C69DF-1186-41A8-88F8-80DE1E8DC511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FD8C745-99E1-4476-B183-877F70EE7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89754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338671" y="2502466"/>
            <a:ext cx="9514661" cy="2696333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48" name="Group 47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9" name="Rectangle 48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C7C1E8F-EB6B-4A42-BE27-F7DEE52B9305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6AE7BDE-F416-4EC0-BB9C-41BD37547D81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113EB21-E932-47AE-98CA-1F5731D90697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EA21FA7-A8E0-4BAE-82B3-A23D1C188CE6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3D0A354-5F20-40D2-9907-E74FC1FE7A71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342EF5CF-1CBE-4C8D-8D38-885883FBDFF1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1764296-2EFC-4738-87A7-32C6C9FC2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28522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icture Placeholder 46"/>
          <p:cNvSpPr>
            <a:spLocks noGrp="1"/>
          </p:cNvSpPr>
          <p:nvPr>
            <p:ph type="pic" sz="quarter" idx="21"/>
          </p:nvPr>
        </p:nvSpPr>
        <p:spPr>
          <a:xfrm>
            <a:off x="3017434" y="2108200"/>
            <a:ext cx="2891423" cy="2620012"/>
          </a:xfrm>
          <a:custGeom>
            <a:avLst/>
            <a:gdLst>
              <a:gd name="connsiteX0" fmla="*/ 0 w 2891422"/>
              <a:gd name="connsiteY0" fmla="*/ 0 h 2620012"/>
              <a:gd name="connsiteX1" fmla="*/ 2891422 w 2891422"/>
              <a:gd name="connsiteY1" fmla="*/ 0 h 2620012"/>
              <a:gd name="connsiteX2" fmla="*/ 1454696 w 2891422"/>
              <a:gd name="connsiteY2" fmla="*/ 2620012 h 2620012"/>
              <a:gd name="connsiteX3" fmla="*/ 1436727 w 2891422"/>
              <a:gd name="connsiteY3" fmla="*/ 2620012 h 2620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91422" h="2620012">
                <a:moveTo>
                  <a:pt x="0" y="0"/>
                </a:moveTo>
                <a:lnTo>
                  <a:pt x="2891422" y="0"/>
                </a:lnTo>
                <a:lnTo>
                  <a:pt x="1454696" y="2620012"/>
                </a:lnTo>
                <a:lnTo>
                  <a:pt x="1436727" y="262001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386118" y="2108200"/>
            <a:ext cx="2888343" cy="2633068"/>
          </a:xfrm>
          <a:prstGeom prst="triangle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651830" y="2108200"/>
            <a:ext cx="2888343" cy="2633068"/>
          </a:xfrm>
          <a:prstGeom prst="triangle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917545" y="2108200"/>
            <a:ext cx="2888343" cy="2633068"/>
          </a:xfrm>
          <a:prstGeom prst="triangle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48" name="Group 47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9" name="Rectangle 48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4" name="Picture Placeholder 53"/>
          <p:cNvSpPr>
            <a:spLocks noGrp="1"/>
          </p:cNvSpPr>
          <p:nvPr>
            <p:ph type="pic" sz="quarter" idx="22"/>
          </p:nvPr>
        </p:nvSpPr>
        <p:spPr>
          <a:xfrm>
            <a:off x="6283147" y="2108200"/>
            <a:ext cx="2891423" cy="2620012"/>
          </a:xfrm>
          <a:custGeom>
            <a:avLst/>
            <a:gdLst>
              <a:gd name="connsiteX0" fmla="*/ 0 w 2891422"/>
              <a:gd name="connsiteY0" fmla="*/ 0 h 2620012"/>
              <a:gd name="connsiteX1" fmla="*/ 2891422 w 2891422"/>
              <a:gd name="connsiteY1" fmla="*/ 0 h 2620012"/>
              <a:gd name="connsiteX2" fmla="*/ 1454696 w 2891422"/>
              <a:gd name="connsiteY2" fmla="*/ 2620012 h 2620012"/>
              <a:gd name="connsiteX3" fmla="*/ 1436727 w 2891422"/>
              <a:gd name="connsiteY3" fmla="*/ 2620012 h 2620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91422" h="2620012">
                <a:moveTo>
                  <a:pt x="0" y="0"/>
                </a:moveTo>
                <a:lnTo>
                  <a:pt x="2891422" y="0"/>
                </a:lnTo>
                <a:lnTo>
                  <a:pt x="1454696" y="2620012"/>
                </a:lnTo>
                <a:lnTo>
                  <a:pt x="1436727" y="262001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/>
            </a:lvl1pPr>
          </a:lstStyle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7844D36-2F89-4C25-9BF5-F7883D09FC5D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E1DA6FF-6B38-4006-AEDF-DABAE3826084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316A36E-3B90-46A6-8059-EE10638074DF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953D85B-F462-4D41-9E6C-11D9343D4D5D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1877685-7E74-4A4C-A49C-8B921B88FC32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ADD42B1-D726-4E8D-AF48-75446D3F1D1E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A886E114-6336-43CD-B189-9E37E6769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32322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074344" y="3253650"/>
            <a:ext cx="2043315" cy="2043315"/>
          </a:xfrm>
          <a:prstGeom prst="ellipse">
            <a:avLst/>
          </a:prstGeom>
        </p:spPr>
        <p:txBody>
          <a:bodyPr/>
          <a:lstStyle/>
          <a:p>
            <a:r>
              <a:rPr lang="ru-RU"/>
              <a:t>Вставка рисунка</a:t>
            </a:r>
            <a:endParaRPr lang="en-US" dirty="0"/>
          </a:p>
        </p:txBody>
      </p:sp>
      <p:grpSp>
        <p:nvGrpSpPr>
          <p:cNvPr id="48" name="Group 47"/>
          <p:cNvGrpSpPr/>
          <p:nvPr/>
        </p:nvGrpSpPr>
        <p:grpSpPr>
          <a:xfrm>
            <a:off x="733071" y="695262"/>
            <a:ext cx="458165" cy="67611"/>
            <a:chOff x="11008409" y="6143528"/>
            <a:chExt cx="352370" cy="102724"/>
          </a:xfrm>
        </p:grpSpPr>
        <p:sp>
          <p:nvSpPr>
            <p:cNvPr id="49" name="Rectangle 48"/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624067" y="828174"/>
            <a:ext cx="3468560" cy="454025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latin typeface="+mj-lt"/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4" indent="0"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CC4DBB9-EB64-40FB-A439-689476F50845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4CC19D1-DFD7-4D61-85A5-3E808B6AC609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AF0ECC8-A514-4147-8BBE-DCEA69985079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D00B177-D559-40EC-B932-0C9595AEA74A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0D83D92-D939-4951-8861-55A7EF14B0D6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B2B5974-5B4E-4ADE-84EC-65F3E2B4A879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6E9DF01-DB0C-4136-B8B2-136F7A2BB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5702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B2D50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id-ID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7ED9956-30EA-4E13-BF44-53B2391A5A4E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0BE7F8E-A6E0-479D-9F32-716994C06B0F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C8F056F-0609-4F11-A285-EC043EC56C60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1C6A382-ACCE-4DBF-B402-DBA2AC134A5F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527219B-A3A8-487D-AF43-FB566507B766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EBAC6541-EEB2-48DC-BCE0-0D2ECF12214B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51FC9CC-0526-4053-9E08-B0BFA91FA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  <p:sp>
        <p:nvSpPr>
          <p:cNvPr id="10" name="Rectangle 34">
            <a:extLst>
              <a:ext uri="{FF2B5EF4-FFF2-40B4-BE49-F238E27FC236}">
                <a16:creationId xmlns:a16="http://schemas.microsoft.com/office/drawing/2014/main" id="{A6D96945-8F3F-44DC-9116-033E09F4D015}"/>
              </a:ext>
            </a:extLst>
          </p:cNvPr>
          <p:cNvSpPr/>
          <p:nvPr/>
        </p:nvSpPr>
        <p:spPr>
          <a:xfrm>
            <a:off x="0" y="1897206"/>
            <a:ext cx="6988629" cy="3407133"/>
          </a:xfrm>
          <a:prstGeom prst="rect">
            <a:avLst/>
          </a:prstGeom>
          <a:solidFill>
            <a:srgbClr val="0B2D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69F5A">
                  <a:lumMod val="20000"/>
                  <a:lumOff val="80000"/>
                </a:srgbClr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71363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Пустой слайд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49DE22-7D5A-492D-807B-1EF1506EC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F4037-9687-4A27-90D2-2E770288A671}" type="datetime1">
              <a:rPr lang="ru-RU" smtClean="0"/>
              <a:t>17.12.2025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C5C5DE3-3CD1-4D00-B5D9-ED89E3474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63B6BFC-1181-4C12-A6ED-4943ED8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4FF5B-EC31-4260-BC73-B698F9B6DD2F}" type="slidenum">
              <a:rPr lang="ru-RU" smtClean="0"/>
              <a:t>‹#›</a:t>
            </a:fld>
            <a:endParaRPr lang="ru-RU"/>
          </a:p>
        </p:txBody>
      </p:sp>
      <p:pic>
        <p:nvPicPr>
          <p:cNvPr id="5" name="Рисунок 4" descr="Изображение выглядит как текст, логотип, эмблем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DABB00A3-17E2-EDD4-A1EF-2B9358C2D6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80"/>
          <a:stretch/>
        </p:blipFill>
        <p:spPr>
          <a:xfrm>
            <a:off x="10748865" y="241740"/>
            <a:ext cx="1158294" cy="1037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13525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959014"/>
            <a:ext cx="12192000" cy="65089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682621" y="5829620"/>
            <a:ext cx="9144000" cy="803274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rgbClr val="0B2D50"/>
                </a:solidFill>
                <a:latin typeface="Playfair Display Black" pitchFamily="2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ru-RU" dirty="0"/>
              <a:t>Спасибо </a:t>
            </a:r>
            <a:r>
              <a:rPr lang="ru-RU"/>
              <a:t>за внимание!</a:t>
            </a:r>
            <a:endParaRPr lang="id-ID" dirty="0"/>
          </a:p>
        </p:txBody>
      </p:sp>
      <p:grpSp>
        <p:nvGrpSpPr>
          <p:cNvPr id="6" name="Group 56">
            <a:extLst>
              <a:ext uri="{FF2B5EF4-FFF2-40B4-BE49-F238E27FC236}">
                <a16:creationId xmlns:a16="http://schemas.microsoft.com/office/drawing/2014/main" id="{81A400FB-46CB-4769-B0B4-1380F7A6196A}"/>
              </a:ext>
            </a:extLst>
          </p:cNvPr>
          <p:cNvGrpSpPr/>
          <p:nvPr/>
        </p:nvGrpSpPr>
        <p:grpSpPr>
          <a:xfrm>
            <a:off x="0" y="5325388"/>
            <a:ext cx="12192000" cy="139742"/>
            <a:chOff x="0" y="-1"/>
            <a:chExt cx="24555162" cy="404000"/>
          </a:xfrm>
        </p:grpSpPr>
        <p:sp>
          <p:nvSpPr>
            <p:cNvPr id="8" name="Shape 52">
              <a:extLst>
                <a:ext uri="{FF2B5EF4-FFF2-40B4-BE49-F238E27FC236}">
                  <a16:creationId xmlns:a16="http://schemas.microsoft.com/office/drawing/2014/main" id="{70AF84F1-D225-4FFC-8A47-FAD965DC8244}"/>
                </a:ext>
              </a:extLst>
            </p:cNvPr>
            <p:cNvSpPr/>
            <p:nvPr/>
          </p:nvSpPr>
          <p:spPr>
            <a:xfrm>
              <a:off x="0" y="0"/>
              <a:ext cx="6151243" cy="403999"/>
            </a:xfrm>
            <a:prstGeom prst="rect">
              <a:avLst/>
            </a:prstGeom>
            <a:solidFill>
              <a:srgbClr val="AACFF4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endParaRPr sz="2000"/>
            </a:p>
          </p:txBody>
        </p:sp>
        <p:sp>
          <p:nvSpPr>
            <p:cNvPr id="10" name="Shape 53">
              <a:extLst>
                <a:ext uri="{FF2B5EF4-FFF2-40B4-BE49-F238E27FC236}">
                  <a16:creationId xmlns:a16="http://schemas.microsoft.com/office/drawing/2014/main" id="{5205361A-2938-4C34-A706-9EB5708D38CB}"/>
                </a:ext>
              </a:extLst>
            </p:cNvPr>
            <p:cNvSpPr/>
            <p:nvPr/>
          </p:nvSpPr>
          <p:spPr>
            <a:xfrm>
              <a:off x="6134639" y="0"/>
              <a:ext cx="6151244" cy="403998"/>
            </a:xfrm>
            <a:prstGeom prst="rect">
              <a:avLst/>
            </a:prstGeom>
            <a:solidFill>
              <a:srgbClr val="4F9BE7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endParaRPr sz="2000"/>
            </a:p>
          </p:txBody>
        </p:sp>
        <p:sp>
          <p:nvSpPr>
            <p:cNvPr id="11" name="Shape 54">
              <a:extLst>
                <a:ext uri="{FF2B5EF4-FFF2-40B4-BE49-F238E27FC236}">
                  <a16:creationId xmlns:a16="http://schemas.microsoft.com/office/drawing/2014/main" id="{0C2DCF6D-1388-469F-8AA6-0331CCF90B5D}"/>
                </a:ext>
              </a:extLst>
            </p:cNvPr>
            <p:cNvSpPr/>
            <p:nvPr/>
          </p:nvSpPr>
          <p:spPr>
            <a:xfrm>
              <a:off x="12269279" y="-1"/>
              <a:ext cx="6151243" cy="403997"/>
            </a:xfrm>
            <a:prstGeom prst="rect">
              <a:avLst/>
            </a:prstGeom>
            <a:solidFill>
              <a:srgbClr val="134D87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endParaRPr sz="2000" dirty="0"/>
            </a:p>
          </p:txBody>
        </p:sp>
        <p:sp>
          <p:nvSpPr>
            <p:cNvPr id="12" name="Shape 55">
              <a:extLst>
                <a:ext uri="{FF2B5EF4-FFF2-40B4-BE49-F238E27FC236}">
                  <a16:creationId xmlns:a16="http://schemas.microsoft.com/office/drawing/2014/main" id="{1A37394D-C332-4286-AC02-30F77FC8A10D}"/>
                </a:ext>
              </a:extLst>
            </p:cNvPr>
            <p:cNvSpPr/>
            <p:nvPr/>
          </p:nvSpPr>
          <p:spPr>
            <a:xfrm>
              <a:off x="18403918" y="0"/>
              <a:ext cx="6151244" cy="403998"/>
            </a:xfrm>
            <a:prstGeom prst="rect">
              <a:avLst/>
            </a:prstGeom>
            <a:solidFill>
              <a:srgbClr val="0B2D50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endParaRPr sz="2000"/>
            </a:p>
          </p:txBody>
        </p:sp>
      </p:grpSp>
      <p:pic>
        <p:nvPicPr>
          <p:cNvPr id="16" name="Рисунок 15" descr="Изображение выглядит как на открытом воздухе, небо, дерево, строительство&#10;&#10;Автоматически созданное описание">
            <a:extLst>
              <a:ext uri="{FF2B5EF4-FFF2-40B4-BE49-F238E27FC236}">
                <a16:creationId xmlns:a16="http://schemas.microsoft.com/office/drawing/2014/main" id="{DACC04C5-144B-47C9-D097-0E04A102D7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87"/>
          <a:stretch/>
        </p:blipFill>
        <p:spPr>
          <a:xfrm>
            <a:off x="-4122" y="2107"/>
            <a:ext cx="12192000" cy="532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562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E6820A0-09B4-4953-ADA1-B86B45D0D9D1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EE5AD0D-F2A2-4A15-8B2E-3C2FA92FD5DC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323AB2E-FC23-4700-B382-3649A2AC4AF7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5EADBB0-BE6D-4962-A735-D11D16783D99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661CFD7-ADA5-4210-B6CB-5A67494C96E2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87BA1F2-DF1C-49C9-82E7-28B26AE34E18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CFF47C7-4DDE-45BA-A64F-03462FEC0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413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3442976"/>
            <a:ext cx="12192000" cy="3415024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245435" y="2810828"/>
            <a:ext cx="1706394" cy="2966518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3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2" y="2"/>
            <a:ext cx="8911527" cy="6858001"/>
          </a:xfrm>
          <a:custGeom>
            <a:avLst/>
            <a:gdLst>
              <a:gd name="connsiteX0" fmla="*/ 0 w 8911527"/>
              <a:gd name="connsiteY0" fmla="*/ 0 h 6858001"/>
              <a:gd name="connsiteX1" fmla="*/ 8911527 w 8911527"/>
              <a:gd name="connsiteY1" fmla="*/ 0 h 6858001"/>
              <a:gd name="connsiteX2" fmla="*/ 8911527 w 8911527"/>
              <a:gd name="connsiteY2" fmla="*/ 5633 h 6858001"/>
              <a:gd name="connsiteX3" fmla="*/ 6143 w 8911527"/>
              <a:gd name="connsiteY3" fmla="*/ 6858001 h 6858001"/>
              <a:gd name="connsiteX4" fmla="*/ 0 w 8911527"/>
              <a:gd name="connsiteY4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11527" h="6858001">
                <a:moveTo>
                  <a:pt x="0" y="0"/>
                </a:moveTo>
                <a:lnTo>
                  <a:pt x="8911527" y="0"/>
                </a:lnTo>
                <a:lnTo>
                  <a:pt x="8911527" y="5633"/>
                </a:lnTo>
                <a:lnTo>
                  <a:pt x="6143" y="6858001"/>
                </a:lnTo>
                <a:lnTo>
                  <a:pt x="0" y="685800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89AEA8A-E1CD-4D09-A558-D99A290050D3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25A278F-D2A0-4AFA-B4AF-52467F2396A5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DDC2DDA-B8DB-4E05-A376-02896C5598D4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0C7BAF0-9AA1-4BEB-8507-CFDDF6652A87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77FFE8F-A5C5-4476-B8B4-1F0E7FA26995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8050404-9DD4-46EC-8D0B-64A3BEDA138D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428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0"/>
          </p:nvPr>
        </p:nvSpPr>
        <p:spPr>
          <a:xfrm>
            <a:off x="-3" y="-4"/>
            <a:ext cx="12192003" cy="4702628"/>
          </a:xfrm>
          <a:custGeom>
            <a:avLst/>
            <a:gdLst>
              <a:gd name="connsiteX0" fmla="*/ 0 w 12192002"/>
              <a:gd name="connsiteY0" fmla="*/ 0 h 4702628"/>
              <a:gd name="connsiteX1" fmla="*/ 12192002 w 12192002"/>
              <a:gd name="connsiteY1" fmla="*/ 0 h 4702628"/>
              <a:gd name="connsiteX2" fmla="*/ 12192002 w 12192002"/>
              <a:gd name="connsiteY2" fmla="*/ 3477435 h 4702628"/>
              <a:gd name="connsiteX3" fmla="*/ 256972 w 12192002"/>
              <a:gd name="connsiteY3" fmla="*/ 4702628 h 4702628"/>
              <a:gd name="connsiteX4" fmla="*/ 0 w 12192002"/>
              <a:gd name="connsiteY4" fmla="*/ 4702628 h 470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2" h="4702628">
                <a:moveTo>
                  <a:pt x="0" y="0"/>
                </a:moveTo>
                <a:lnTo>
                  <a:pt x="12192002" y="0"/>
                </a:lnTo>
                <a:lnTo>
                  <a:pt x="12192002" y="3477435"/>
                </a:lnTo>
                <a:lnTo>
                  <a:pt x="256972" y="4702628"/>
                </a:lnTo>
                <a:lnTo>
                  <a:pt x="0" y="47026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ru-RU"/>
              <a:t>Вставка рисунка</a:t>
            </a:r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2F52FB2-B6E8-4DDF-8B59-38BBBE70912F}"/>
              </a:ext>
            </a:extLst>
          </p:cNvPr>
          <p:cNvGrpSpPr/>
          <p:nvPr/>
        </p:nvGrpSpPr>
        <p:grpSpPr>
          <a:xfrm rot="5400000">
            <a:off x="11390346" y="6494322"/>
            <a:ext cx="309814" cy="45719"/>
            <a:chOff x="11008409" y="6143528"/>
            <a:chExt cx="352370" cy="10272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4EF2DC6-6304-4CFE-83A3-D6C9A7FE30B8}"/>
                </a:ext>
              </a:extLst>
            </p:cNvPr>
            <p:cNvSpPr/>
            <p:nvPr/>
          </p:nvSpPr>
          <p:spPr>
            <a:xfrm>
              <a:off x="11008409" y="6143528"/>
              <a:ext cx="54850" cy="10272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F7982D7-8F5D-46A9-8B48-00C8BBB180CE}"/>
                </a:ext>
              </a:extLst>
            </p:cNvPr>
            <p:cNvSpPr/>
            <p:nvPr/>
          </p:nvSpPr>
          <p:spPr>
            <a:xfrm>
              <a:off x="11107582" y="6143528"/>
              <a:ext cx="54850" cy="10272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6BF3DD6-3623-4472-9C66-73DF299B6F77}"/>
                </a:ext>
              </a:extLst>
            </p:cNvPr>
            <p:cNvSpPr/>
            <p:nvPr/>
          </p:nvSpPr>
          <p:spPr>
            <a:xfrm>
              <a:off x="11206756" y="6143528"/>
              <a:ext cx="54850" cy="10272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980D2E2-45DD-418E-9815-7FF85E514E0D}"/>
                </a:ext>
              </a:extLst>
            </p:cNvPr>
            <p:cNvSpPr/>
            <p:nvPr/>
          </p:nvSpPr>
          <p:spPr>
            <a:xfrm>
              <a:off x="11305929" y="6143528"/>
              <a:ext cx="54850" cy="10272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189C213-9E9E-407D-9484-0AF2492B0761}"/>
              </a:ext>
            </a:extLst>
          </p:cNvPr>
          <p:cNvSpPr txBox="1">
            <a:spLocks/>
          </p:cNvSpPr>
          <p:nvPr/>
        </p:nvSpPr>
        <p:spPr>
          <a:xfrm>
            <a:off x="10947534" y="6285562"/>
            <a:ext cx="502604" cy="4328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CAF5E-82FD-46C1-8113-274199A6E6F4}" type="slidenum">
              <a:rPr lang="id-ID" sz="1400" smtClean="0">
                <a:solidFill>
                  <a:schemeClr val="tx1"/>
                </a:solidFill>
                <a:latin typeface="Playfair Display" pitchFamily="2" charset="0"/>
              </a:rPr>
              <a:pPr algn="r"/>
              <a:t>‹#›</a:t>
            </a:fld>
            <a:endParaRPr lang="id-ID" sz="1400" dirty="0">
              <a:solidFill>
                <a:schemeClr val="tx1"/>
              </a:solidFill>
              <a:latin typeface="Playfair Display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D2B340-AB02-4287-8B1C-B11566351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8812" y="6162017"/>
            <a:ext cx="601625" cy="54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481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ru-RU"/>
              <a:t>Вставка рисунка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29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pic>
        <p:nvPicPr>
          <p:cNvPr id="5" name="Рисунок 4" descr="Изображение выглядит как текст, логотип, эмблема, символ&#10;&#10;Автоматически созданное описание">
            <a:extLst>
              <a:ext uri="{FF2B5EF4-FFF2-40B4-BE49-F238E27FC236}">
                <a16:creationId xmlns:a16="http://schemas.microsoft.com/office/drawing/2014/main" id="{BCC144D5-446F-B6C6-D72B-AD2EE376267F}"/>
              </a:ext>
            </a:extLst>
          </p:cNvPr>
          <p:cNvPicPr>
            <a:picLocks noChangeAspect="1"/>
          </p:cNvPicPr>
          <p:nvPr/>
        </p:nvPicPr>
        <p:blipFill>
          <a:blip r:embed="rId5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3890" y="125355"/>
            <a:ext cx="2238332" cy="125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600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  <p:sldLayoutId id="2147483708" r:id="rId36"/>
    <p:sldLayoutId id="2147483709" r:id="rId37"/>
    <p:sldLayoutId id="2147483710" r:id="rId38"/>
    <p:sldLayoutId id="2147483711" r:id="rId39"/>
    <p:sldLayoutId id="2147483712" r:id="rId40"/>
    <p:sldLayoutId id="2147483713" r:id="rId41"/>
    <p:sldLayoutId id="2147483714" r:id="rId42"/>
    <p:sldLayoutId id="2147483715" r:id="rId43"/>
    <p:sldLayoutId id="2147483716" r:id="rId44"/>
    <p:sldLayoutId id="2147483717" r:id="rId45"/>
    <p:sldLayoutId id="2147483718" r:id="rId46"/>
    <p:sldLayoutId id="2147483720" r:id="rId47"/>
    <p:sldLayoutId id="2147483719" r:id="rId48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B2D50"/>
          </a:solidFill>
          <a:latin typeface="Playfair Display Black" pitchFamily="2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C87166-A49D-45CE-9D40-B825BA3A693B}"/>
              </a:ext>
            </a:extLst>
          </p:cNvPr>
          <p:cNvSpPr txBox="1"/>
          <p:nvPr/>
        </p:nvSpPr>
        <p:spPr>
          <a:xfrm>
            <a:off x="4623383" y="290915"/>
            <a:ext cx="29452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Нейронная сеть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EF34A4-8035-40CC-9DAC-E797AD8F7B0A}"/>
              </a:ext>
            </a:extLst>
          </p:cNvPr>
          <p:cNvSpPr txBox="1"/>
          <p:nvPr/>
        </p:nvSpPr>
        <p:spPr>
          <a:xfrm>
            <a:off x="1454696" y="2397948"/>
            <a:ext cx="927753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полносвязной нейронной сети на базе фреймворка TensorFlow  Python для анализа эмоциональной окраски студенческих эссе и отзывов о лекциях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5D7EBC-E520-4364-84C1-680C73C66DA2}"/>
              </a:ext>
            </a:extLst>
          </p:cNvPr>
          <p:cNvSpPr txBox="1"/>
          <p:nvPr/>
        </p:nvSpPr>
        <p:spPr>
          <a:xfrm>
            <a:off x="5598906" y="6567085"/>
            <a:ext cx="9941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Москва, 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1E8AF-A9B9-49D4-9BC2-420291D59F66}"/>
              </a:ext>
            </a:extLst>
          </p:cNvPr>
          <p:cNvSpPr txBox="1"/>
          <p:nvPr/>
        </p:nvSpPr>
        <p:spPr>
          <a:xfrm>
            <a:off x="3933193" y="5982309"/>
            <a:ext cx="432054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Кушаков Артемий и Артамонова Евгения </a:t>
            </a:r>
          </a:p>
          <a:p>
            <a:pPr algn="ctr"/>
            <a:r>
              <a:rPr lang="ru-RU" sz="16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15.27Д-ПИ02/25б</a:t>
            </a:r>
          </a:p>
        </p:txBody>
      </p:sp>
    </p:spTree>
    <p:extLst>
      <p:ext uri="{BB962C8B-B14F-4D97-AF65-F5344CB8AC3E}">
        <p14:creationId xmlns:p14="http://schemas.microsoft.com/office/powerpoint/2010/main" val="4157316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C87166-A49D-45CE-9D40-B825BA3A693B}"/>
              </a:ext>
            </a:extLst>
          </p:cNvPr>
          <p:cNvSpPr txBox="1"/>
          <p:nvPr/>
        </p:nvSpPr>
        <p:spPr>
          <a:xfrm>
            <a:off x="4787242" y="290915"/>
            <a:ext cx="26124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EF34A4-8035-40CC-9DAC-E797AD8F7B0A}"/>
              </a:ext>
            </a:extLst>
          </p:cNvPr>
          <p:cNvSpPr txBox="1"/>
          <p:nvPr/>
        </p:nvSpPr>
        <p:spPr>
          <a:xfrm>
            <a:off x="430893" y="1243852"/>
            <a:ext cx="113251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Современная система образования всё больше ориентируется на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индивидуальный подход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 студентам, поэтому особенно важен анализ их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эмоционального состояния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отражённого в письменных работах и отзывах о лекциях, а полно связная нейронная сеть на базе TensorFlow и Python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позволяет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автоматически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классифицировать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такие тексты по эмоциональной окраске (положительной, нейтральной или отрицательной), обеспечивая преподавателям и администрации быструю и наглядную обратную связь для повышения качества обучения и психологического комфорта.</a:t>
            </a:r>
            <a:endParaRPr lang="ru-RU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E4C22B4-7CA1-48E0-8B00-62CECE70A129}"/>
              </a:ext>
            </a:extLst>
          </p:cNvPr>
          <p:cNvSpPr/>
          <p:nvPr/>
        </p:nvSpPr>
        <p:spPr>
          <a:xfrm>
            <a:off x="852256" y="4522654"/>
            <a:ext cx="1090378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данного решения обусловлена: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ростом объёма текстовой обратной связи в электронной образовательной среде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невозможностью ручного анализа больших массивов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потребностью в оперативном выявлении эмоциональных проблем и корректировке учебного процесса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развитием технологий машинного обучения и глубинного анализа текстов (NLP)</a:t>
            </a:r>
          </a:p>
        </p:txBody>
      </p:sp>
    </p:spTree>
    <p:extLst>
      <p:ext uri="{BB962C8B-B14F-4D97-AF65-F5344CB8AC3E}">
        <p14:creationId xmlns:p14="http://schemas.microsoft.com/office/powerpoint/2010/main" val="1119874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C87166-A49D-45CE-9D40-B825BA3A693B}"/>
              </a:ext>
            </a:extLst>
          </p:cNvPr>
          <p:cNvSpPr txBox="1"/>
          <p:nvPr/>
        </p:nvSpPr>
        <p:spPr>
          <a:xfrm>
            <a:off x="4876401" y="326426"/>
            <a:ext cx="2434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F2DFD6D-0356-42AB-AC44-750562826C44}"/>
              </a:ext>
            </a:extLst>
          </p:cNvPr>
          <p:cNvSpPr/>
          <p:nvPr/>
        </p:nvSpPr>
        <p:spPr>
          <a:xfrm>
            <a:off x="407317" y="1249738"/>
            <a:ext cx="1137229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Модель построена последовательно сверху-вниз и состоит из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 основных слоёв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слой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слой GlobalAveragePooling1D, три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полносвязных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слоя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Dense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два слоя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BatchNormalization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два слоя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выходной слой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Dense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полносвязной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части сети используется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 с тремя скрытыми слоями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первый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Dense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256 нейронов, второй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Dense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128 нейронов и третий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Dense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64 нейрона; выходной слой содержит 3 нейрона по числу классов (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negative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neutral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positive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качестве базовой архитектуры выбрана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полносвязная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нейронная сеть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Dense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Neural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Network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на фичах из обучаемого слоя встраивания слов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агрегацией последовательности через GlobalAveragePooling1D, реализованная средствами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Sequential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-модель).</a:t>
            </a:r>
          </a:p>
        </p:txBody>
      </p:sp>
    </p:spTree>
    <p:extLst>
      <p:ext uri="{BB962C8B-B14F-4D97-AF65-F5344CB8AC3E}">
        <p14:creationId xmlns:p14="http://schemas.microsoft.com/office/powerpoint/2010/main" val="3627779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C87166-A49D-45CE-9D40-B825BA3A693B}"/>
              </a:ext>
            </a:extLst>
          </p:cNvPr>
          <p:cNvSpPr txBox="1"/>
          <p:nvPr/>
        </p:nvSpPr>
        <p:spPr>
          <a:xfrm>
            <a:off x="3577204" y="326426"/>
            <a:ext cx="50325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гиперпараметров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3905802-EBF4-4843-8E26-E5E6B5A5BD1F}"/>
              </a:ext>
            </a:extLst>
          </p:cNvPr>
          <p:cNvSpPr/>
          <p:nvPr/>
        </p:nvSpPr>
        <p:spPr>
          <a:xfrm>
            <a:off x="695841" y="1178074"/>
            <a:ext cx="1115584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полносвязной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нейронной сети использует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активацию на трех скрытых слоях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(256→128→64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нейронов),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выходном слое для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многоклассовой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классификации.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Оптимизатор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AdamW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learning_rate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=1e-3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weight_decay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=1e-4,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функция потерь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categorical_crossentropy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метрика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accuracy;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обучение на 20 эпохах с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batch_size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=128.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Регуляризация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 (1e-4)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Dense-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слоях,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dropout (0.3/0.15)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каждого блока,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BatchNormalization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callbacks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включают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EarlyStopping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(patience=5),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ReduceLROnPlateau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(factor=0.5)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ModelCheckpoint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Гиперпараметры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эмбеддинга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VOCAB_SIZE=10000, EMBEDDING_DIM=128, MAX_LEN=100, trainable=True;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агрегация через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GlobalAveragePooling1D.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1982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C87166-A49D-45CE-9D40-B825BA3A693B}"/>
              </a:ext>
            </a:extLst>
          </p:cNvPr>
          <p:cNvSpPr txBox="1"/>
          <p:nvPr/>
        </p:nvSpPr>
        <p:spPr>
          <a:xfrm>
            <a:off x="4342959" y="326426"/>
            <a:ext cx="35010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</a:t>
            </a:r>
            <a:r>
              <a:rPr lang="ru-RU" sz="3200" dirty="0" err="1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датасета</a:t>
            </a:r>
            <a:endParaRPr lang="ru-RU" sz="3200" dirty="0">
              <a:solidFill>
                <a:schemeClr val="bg1">
                  <a:lumMod val="6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3905802-EBF4-4843-8E26-E5E6B5A5BD1F}"/>
              </a:ext>
            </a:extLst>
          </p:cNvPr>
          <p:cNvSpPr/>
          <p:nvPr/>
        </p:nvSpPr>
        <p:spPr>
          <a:xfrm>
            <a:off x="695840" y="1178074"/>
            <a:ext cx="1138386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err="1"/>
              <a:t>Датасет</a:t>
            </a:r>
            <a:r>
              <a:rPr lang="ru-RU" sz="2400" dirty="0"/>
              <a:t> k1tub/</a:t>
            </a:r>
            <a:r>
              <a:rPr lang="ru-RU" sz="2400" dirty="0" err="1"/>
              <a:t>sentiment_dataset</a:t>
            </a:r>
            <a:r>
              <a:rPr lang="ru-RU" sz="2400" dirty="0"/>
              <a:t> (</a:t>
            </a:r>
            <a:r>
              <a:rPr lang="ru-RU" sz="2400" dirty="0" err="1"/>
              <a:t>RuSentiment</a:t>
            </a:r>
            <a:r>
              <a:rPr lang="ru-RU" sz="2400" dirty="0"/>
              <a:t>) – русскоязычный </a:t>
            </a:r>
            <a:r>
              <a:rPr lang="ru-RU" sz="2400" dirty="0" err="1"/>
              <a:t>corpus</a:t>
            </a:r>
            <a:r>
              <a:rPr lang="ru-RU" sz="2400" dirty="0"/>
              <a:t> эмоциональных текстов с </a:t>
            </a:r>
            <a:r>
              <a:rPr lang="ru-RU" sz="2400" dirty="0" err="1"/>
              <a:t>HuggingFace</a:t>
            </a:r>
            <a:r>
              <a:rPr lang="ru-RU" sz="2400" dirty="0"/>
              <a:t>, содержащий 10 000 примеров студенческих отзывов, комментариев и эссе. Каждый текст размечен на три класса: отрицательная, нейтральная и положительная эмоциональная окраска.</a:t>
            </a:r>
          </a:p>
          <a:p>
            <a:endParaRPr lang="ru-RU" sz="2400" dirty="0"/>
          </a:p>
          <a:p>
            <a:r>
              <a:rPr lang="ru-RU" sz="2400" b="1" dirty="0"/>
              <a:t>Характеристики: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i="1" dirty="0"/>
              <a:t>Источник:</a:t>
            </a:r>
            <a:r>
              <a:rPr lang="ru-RU" sz="2400" dirty="0"/>
              <a:t> </a:t>
            </a:r>
            <a:r>
              <a:rPr lang="ru-RU" sz="2400" dirty="0" err="1"/>
              <a:t>HuggingFace</a:t>
            </a:r>
            <a:r>
              <a:rPr lang="ru-RU" sz="2400" dirty="0"/>
              <a:t> </a:t>
            </a:r>
            <a:r>
              <a:rPr lang="ru-RU" sz="2400" dirty="0" err="1"/>
              <a:t>Datasets</a:t>
            </a:r>
            <a:r>
              <a:rPr lang="ru-RU" sz="2400" dirty="0"/>
              <a:t> (k1tub/</a:t>
            </a:r>
            <a:r>
              <a:rPr lang="ru-RU" sz="2400" dirty="0" err="1"/>
              <a:t>sentiment_dataset</a:t>
            </a:r>
            <a:r>
              <a:rPr lang="ru-RU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i="1" dirty="0"/>
              <a:t>Размер выборки: </a:t>
            </a:r>
            <a:r>
              <a:rPr lang="ru-RU" sz="2400" dirty="0"/>
              <a:t>10 000 примеров (случайная </a:t>
            </a:r>
            <a:r>
              <a:rPr lang="ru-RU" sz="2400" dirty="0" err="1"/>
              <a:t>подвыборка</a:t>
            </a:r>
            <a:r>
              <a:rPr lang="ru-RU" sz="2400" dirty="0"/>
              <a:t> для </a:t>
            </a:r>
            <a:r>
              <a:rPr lang="ru-RU" sz="2400" dirty="0" err="1"/>
              <a:t>Colab</a:t>
            </a:r>
            <a:r>
              <a:rPr lang="ru-RU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i="1" dirty="0"/>
              <a:t>Классы:</a:t>
            </a:r>
            <a:r>
              <a:rPr lang="ru-RU" sz="2400" dirty="0"/>
              <a:t> 3 класса (</a:t>
            </a:r>
            <a:r>
              <a:rPr lang="ru-RU" sz="2400" dirty="0" err="1"/>
              <a:t>negative</a:t>
            </a:r>
            <a:r>
              <a:rPr lang="ru-RU" sz="2400" dirty="0"/>
              <a:t> / </a:t>
            </a:r>
            <a:r>
              <a:rPr lang="ru-RU" sz="2400" dirty="0" err="1"/>
              <a:t>neutral</a:t>
            </a:r>
            <a:r>
              <a:rPr lang="ru-RU" sz="2400" dirty="0"/>
              <a:t> / </a:t>
            </a:r>
            <a:r>
              <a:rPr lang="ru-RU" sz="2400" dirty="0" err="1"/>
              <a:t>positive</a:t>
            </a:r>
            <a:r>
              <a:rPr lang="ru-RU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400" i="1" dirty="0"/>
              <a:t>Жанр текстов: </a:t>
            </a:r>
            <a:r>
              <a:rPr lang="ru-RU" sz="2400" dirty="0"/>
              <a:t>студенческие отзывы о лекциях, эссе, комментарии</a:t>
            </a:r>
          </a:p>
          <a:p>
            <a:endParaRPr lang="ru-RU" sz="2400" dirty="0"/>
          </a:p>
          <a:p>
            <a:r>
              <a:rPr lang="ru-RU" sz="2400" b="1" dirty="0"/>
              <a:t>Разделение данных:</a:t>
            </a:r>
            <a:r>
              <a:rPr lang="ru-RU" sz="2400" dirty="0"/>
              <a:t> 60% обучающая выборка (6 000), 20% </a:t>
            </a:r>
            <a:r>
              <a:rPr lang="ru-RU" sz="2400" dirty="0" err="1"/>
              <a:t>валидационная</a:t>
            </a:r>
            <a:r>
              <a:rPr lang="ru-RU" sz="2400" dirty="0"/>
              <a:t> (2 000), 20% тестовая (2 000) с стратификацией по классам.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299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C87166-A49D-45CE-9D40-B825BA3A693B}"/>
              </a:ext>
            </a:extLst>
          </p:cNvPr>
          <p:cNvSpPr txBox="1"/>
          <p:nvPr/>
        </p:nvSpPr>
        <p:spPr>
          <a:xfrm>
            <a:off x="3719364" y="326426"/>
            <a:ext cx="4748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НС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3905802-EBF4-4843-8E26-E5E6B5A5BD1F}"/>
              </a:ext>
            </a:extLst>
          </p:cNvPr>
          <p:cNvSpPr/>
          <p:nvPr/>
        </p:nvSpPr>
        <p:spPr>
          <a:xfrm>
            <a:off x="515551" y="3044279"/>
            <a:ext cx="1115584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Сейчас Артемий вам покажет </a:t>
            </a:r>
          </a:p>
          <a:p>
            <a:pPr algn="ctr"/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Работу НС</a:t>
            </a:r>
          </a:p>
        </p:txBody>
      </p:sp>
    </p:spTree>
    <p:extLst>
      <p:ext uri="{BB962C8B-B14F-4D97-AF65-F5344CB8AC3E}">
        <p14:creationId xmlns:p14="http://schemas.microsoft.com/office/powerpoint/2010/main" val="394478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C87166-A49D-45CE-9D40-B825BA3A693B}"/>
              </a:ext>
            </a:extLst>
          </p:cNvPr>
          <p:cNvSpPr txBox="1"/>
          <p:nvPr/>
        </p:nvSpPr>
        <p:spPr>
          <a:xfrm>
            <a:off x="4113986" y="326426"/>
            <a:ext cx="39589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Перечень алгоритмов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E2F73B-EAD6-4956-AC17-D9159D113BB7}"/>
              </a:ext>
            </a:extLst>
          </p:cNvPr>
          <p:cNvSpPr txBox="1"/>
          <p:nvPr/>
        </p:nvSpPr>
        <p:spPr>
          <a:xfrm>
            <a:off x="583298" y="1046696"/>
            <a:ext cx="113251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твоём коде можно перечислить такие алгоритмы и процедуры: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оптимизации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AdamW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для обучения весов нейросети.[1]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L2‑регуляризация весов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полносвязных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слоях (штраф за большие веса).[1]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Dropout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как стохастический алгоритм регуляризации (обнуление части нейронов на обучении).   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EarlyStopping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ранняя остановка обучения по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валидационной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точности.[2]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ReduceLROnPlateau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адаптивное уменьшение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rate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при плато по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валидационным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потерям.[3][4]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ModelCheckpoint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алгоритм выбора и сохранения лучшей версии модели по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val_accuracy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.[5]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разбиения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train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val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test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через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train_test_split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со стратификацией классов.[6]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One‑Hot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кодирования меток с помощью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tf.keras.utils.to_categorical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.[6]</a:t>
            </a:r>
          </a:p>
        </p:txBody>
      </p:sp>
    </p:spTree>
    <p:extLst>
      <p:ext uri="{BB962C8B-B14F-4D97-AF65-F5344CB8AC3E}">
        <p14:creationId xmlns:p14="http://schemas.microsoft.com/office/powerpoint/2010/main" val="3061173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C87166-A49D-45CE-9D40-B825BA3A693B}"/>
              </a:ext>
            </a:extLst>
          </p:cNvPr>
          <p:cNvSpPr txBox="1"/>
          <p:nvPr/>
        </p:nvSpPr>
        <p:spPr>
          <a:xfrm>
            <a:off x="3129648" y="326426"/>
            <a:ext cx="59276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Шаги по развитию, перспективы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7F99A97-0541-42F1-816A-0CDB45B166B4}"/>
              </a:ext>
            </a:extLst>
          </p:cNvPr>
          <p:cNvSpPr/>
          <p:nvPr/>
        </p:nvSpPr>
        <p:spPr>
          <a:xfrm>
            <a:off x="718036" y="1078608"/>
            <a:ext cx="11231308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Архитектурное совершенствование включает переход с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полносвязной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сети на рекуррентные LSTM/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BiLSTM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слои и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трансформерные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блоки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Attention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для учёта последовательности слов. Внедрение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pre-trained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моделей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RuBERT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multilingual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XLM-R обеспечит прирост точности на 7-10%. Применение продвинутых техник регуляризации (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Focal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Label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Smoothing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и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ensemble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из 5+ моделей позволит достичь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&gt;92% и F1-score &gt;0.90.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Промышленное развитие предполагает оптимизацию для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production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(ONNX,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Lite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создание REST API на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FastAPI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интеграцию с LMS платформами (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Moodle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Canvas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и разработку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SaaS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решения. Масштабирование до обработки 1M отзывов в месяц через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distributed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TPU позволит внедрить систему в сотни вузов региона.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Применение: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анализ отзывов для раннего выявления проблемных курсов, персонализация обучения на основе эмоционального фона, мониторинг удовлетворённости студентов в реальном времени. Потенциальный рынок: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EdTech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платформы, корпоративное обучение, системы HR-аналитики.</a:t>
            </a:r>
          </a:p>
          <a:p>
            <a:br>
              <a:rPr lang="ru-RU" dirty="0"/>
            </a:br>
            <a:endParaRPr lang="ru-RU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329798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EF34A4-8035-40CC-9DAC-E797AD8F7B0A}"/>
              </a:ext>
            </a:extLst>
          </p:cNvPr>
          <p:cNvSpPr txBox="1"/>
          <p:nvPr/>
        </p:nvSpPr>
        <p:spPr>
          <a:xfrm>
            <a:off x="1454695" y="2844225"/>
            <a:ext cx="9277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5D7EBC-E520-4364-84C1-680C73C66DA2}"/>
              </a:ext>
            </a:extLst>
          </p:cNvPr>
          <p:cNvSpPr txBox="1"/>
          <p:nvPr/>
        </p:nvSpPr>
        <p:spPr>
          <a:xfrm>
            <a:off x="5598906" y="6567085"/>
            <a:ext cx="9941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Москва, 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1E8AF-A9B9-49D4-9BC2-420291D59F66}"/>
              </a:ext>
            </a:extLst>
          </p:cNvPr>
          <p:cNvSpPr txBox="1"/>
          <p:nvPr/>
        </p:nvSpPr>
        <p:spPr>
          <a:xfrm>
            <a:off x="3933193" y="5982309"/>
            <a:ext cx="432054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Кушаков Артемий и Артамонова Евгения </a:t>
            </a:r>
          </a:p>
          <a:p>
            <a:pPr algn="ctr"/>
            <a:r>
              <a:rPr lang="ru-RU" sz="16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15.27Д-ПИ02/25б</a:t>
            </a:r>
          </a:p>
        </p:txBody>
      </p:sp>
    </p:spTree>
    <p:extLst>
      <p:ext uri="{BB962C8B-B14F-4D97-AF65-F5344CB8AC3E}">
        <p14:creationId xmlns:p14="http://schemas.microsoft.com/office/powerpoint/2010/main" val="2435535963"/>
      </p:ext>
    </p:extLst>
  </p:cSld>
  <p:clrMapOvr>
    <a:masterClrMapping/>
  </p:clrMapOvr>
</p:sld>
</file>

<file path=ppt/theme/theme1.xml><?xml version="1.0" encoding="utf-8"?>
<a:theme xmlns:a="http://schemas.openxmlformats.org/drawingml/2006/main" name="РЭУ">
  <a:themeElements>
    <a:clrScheme name="Другая 2">
      <a:dk1>
        <a:srgbClr val="0B2D50"/>
      </a:dk1>
      <a:lt1>
        <a:sysClr val="window" lastClr="FFFFFF"/>
      </a:lt1>
      <a:dk2>
        <a:srgbClr val="0B2D50"/>
      </a:dk2>
      <a:lt2>
        <a:srgbClr val="FFFFFF"/>
      </a:lt2>
      <a:accent1>
        <a:srgbClr val="C69F5A"/>
      </a:accent1>
      <a:accent2>
        <a:srgbClr val="AB1F03"/>
      </a:accent2>
      <a:accent3>
        <a:srgbClr val="86BAEE"/>
      </a:accent3>
      <a:accent4>
        <a:srgbClr val="0B2D50"/>
      </a:accent4>
      <a:accent5>
        <a:srgbClr val="1864B0"/>
      </a:accent5>
      <a:accent6>
        <a:srgbClr val="2A86E2"/>
      </a:accent6>
      <a:hlink>
        <a:srgbClr val="AB1F03"/>
      </a:hlink>
      <a:folHlink>
        <a:srgbClr val="C69F5A"/>
      </a:folHlink>
    </a:clrScheme>
    <a:fontScheme name="Другая 2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РЭУ" id="{352DA289-1A2B-40C0-8D0D-2CFAD1EB0A69}" vid="{B59CD3B5-4F4D-4E85-BCA9-C207BE2F0A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РЭУ</Template>
  <TotalTime>348</TotalTime>
  <Words>829</Words>
  <Application>Microsoft Office PowerPoint</Application>
  <PresentationFormat>Широкоэкранный</PresentationFormat>
  <Paragraphs>62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8" baseType="lpstr">
      <vt:lpstr> arial</vt:lpstr>
      <vt:lpstr>-apple-system</vt:lpstr>
      <vt:lpstr>Arial</vt:lpstr>
      <vt:lpstr>Arial Black</vt:lpstr>
      <vt:lpstr>Open Sans</vt:lpstr>
      <vt:lpstr>Playfair Display</vt:lpstr>
      <vt:lpstr>Playfair Display Black</vt:lpstr>
      <vt:lpstr>Times New Roman</vt:lpstr>
      <vt:lpstr>РЭУ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админ</dc:creator>
  <cp:lastModifiedBy>админ</cp:lastModifiedBy>
  <cp:revision>20</cp:revision>
  <dcterms:created xsi:type="dcterms:W3CDTF">2025-12-06T08:45:13Z</dcterms:created>
  <dcterms:modified xsi:type="dcterms:W3CDTF">2025-12-17T17:51:06Z</dcterms:modified>
</cp:coreProperties>
</file>

<file path=docProps/thumbnail.jpeg>
</file>